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8" r:id="rId3"/>
    <p:sldId id="285" r:id="rId4"/>
    <p:sldId id="259" r:id="rId5"/>
    <p:sldId id="260" r:id="rId6"/>
    <p:sldId id="261" r:id="rId7"/>
    <p:sldId id="264" r:id="rId8"/>
    <p:sldId id="263" r:id="rId9"/>
    <p:sldId id="262" r:id="rId10"/>
    <p:sldId id="265" r:id="rId11"/>
    <p:sldId id="286" r:id="rId12"/>
    <p:sldId id="266" r:id="rId13"/>
    <p:sldId id="269" r:id="rId14"/>
    <p:sldId id="268" r:id="rId15"/>
    <p:sldId id="278" r:id="rId16"/>
    <p:sldId id="289" r:id="rId17"/>
    <p:sldId id="270" r:id="rId18"/>
    <p:sldId id="279" r:id="rId19"/>
    <p:sldId id="271" r:id="rId20"/>
    <p:sldId id="272" r:id="rId21"/>
    <p:sldId id="273" r:id="rId22"/>
    <p:sldId id="288" r:id="rId23"/>
    <p:sldId id="274" r:id="rId24"/>
    <p:sldId id="275" r:id="rId25"/>
    <p:sldId id="276" r:id="rId26"/>
    <p:sldId id="282" r:id="rId27"/>
    <p:sldId id="283" r:id="rId28"/>
    <p:sldId id="284" r:id="rId29"/>
    <p:sldId id="280" r:id="rId30"/>
    <p:sldId id="277" r:id="rId31"/>
    <p:sldId id="281" r:id="rId32"/>
    <p:sldId id="287" r:id="rId33"/>
  </p:sldIdLst>
  <p:sldSz cx="12188825" cy="6858000"/>
  <p:notesSz cx="6858000" cy="9144000"/>
  <p:embeddedFontLst>
    <p:embeddedFont>
      <p:font typeface="Corbel" panose="020B050302020402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宋体" panose="02010600030101010101" pitchFamily="2" charset="-122"/>
      <p:regular r:id="rId43"/>
    </p:embeddedFont>
    <p:embeddedFont>
      <p:font typeface="Microsoft YaHei" panose="020B0503020204020204" pitchFamily="34" charset="-122"/>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79C415-E334-47D0-84DD-33407E946BE6}" v="1216" dt="2017-09-13T02:28:30.1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394" autoAdjust="0"/>
  </p:normalViewPr>
  <p:slideViewPr>
    <p:cSldViewPr snapToGrid="0">
      <p:cViewPr varScale="1">
        <p:scale>
          <a:sx n="84" d="100"/>
          <a:sy n="84" d="100"/>
        </p:scale>
        <p:origin x="159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 yang" userId="2e45f3583235dc6c" providerId="LiveId" clId="{78250DE4-416D-4116-AD49-E96E45CB64F9}"/>
    <pc:docChg chg="undo custSel modSld">
      <pc:chgData name="lin yang" userId="2e45f3583235dc6c" providerId="LiveId" clId="{78250DE4-416D-4116-AD49-E96E45CB64F9}" dt="2017-09-13T14:55:37.186" v="170" actId="1076"/>
      <pc:docMkLst>
        <pc:docMk/>
      </pc:docMkLst>
      <pc:sldChg chg="delSp modSp">
        <pc:chgData name="lin yang" userId="2e45f3583235dc6c" providerId="LiveId" clId="{78250DE4-416D-4116-AD49-E96E45CB64F9}" dt="2017-09-13T12:04:28.417" v="33" actId="1076"/>
        <pc:sldMkLst>
          <pc:docMk/>
          <pc:sldMk cId="3135729514" sldId="270"/>
        </pc:sldMkLst>
        <pc:spChg chg="del mod">
          <ac:chgData name="lin yang" userId="2e45f3583235dc6c" providerId="LiveId" clId="{78250DE4-416D-4116-AD49-E96E45CB64F9}" dt="2017-09-13T12:03:51.813" v="28" actId="478"/>
          <ac:spMkLst>
            <pc:docMk/>
            <pc:sldMk cId="3135729514" sldId="270"/>
            <ac:spMk id="3" creationId="{E414603E-A052-405B-9356-2A98FC29CEA7}"/>
          </ac:spMkLst>
        </pc:spChg>
        <pc:spChg chg="mod">
          <ac:chgData name="lin yang" userId="2e45f3583235dc6c" providerId="LiveId" clId="{78250DE4-416D-4116-AD49-E96E45CB64F9}" dt="2017-09-13T12:04:28.417" v="33" actId="1076"/>
          <ac:spMkLst>
            <pc:docMk/>
            <pc:sldMk cId="3135729514" sldId="270"/>
            <ac:spMk id="4" creationId="{CA0C9CBD-4047-4EEC-A68B-CAFC2BEF59F8}"/>
          </ac:spMkLst>
        </pc:spChg>
        <pc:spChg chg="mod">
          <ac:chgData name="lin yang" userId="2e45f3583235dc6c" providerId="LiveId" clId="{78250DE4-416D-4116-AD49-E96E45CB64F9}" dt="2017-09-13T12:03:59.622" v="29" actId="1076"/>
          <ac:spMkLst>
            <pc:docMk/>
            <pc:sldMk cId="3135729514" sldId="270"/>
            <ac:spMk id="7" creationId="{EF9529DB-6636-4433-AA65-5D373DE7C648}"/>
          </ac:spMkLst>
        </pc:spChg>
        <pc:spChg chg="mod">
          <ac:chgData name="lin yang" userId="2e45f3583235dc6c" providerId="LiveId" clId="{78250DE4-416D-4116-AD49-E96E45CB64F9}" dt="2017-09-13T12:03:59.622" v="29" actId="1076"/>
          <ac:spMkLst>
            <pc:docMk/>
            <pc:sldMk cId="3135729514" sldId="270"/>
            <ac:spMk id="9" creationId="{EEDF136E-EEDF-416F-98FB-9F1ED102D8BA}"/>
          </ac:spMkLst>
        </pc:spChg>
        <pc:spChg chg="mod">
          <ac:chgData name="lin yang" userId="2e45f3583235dc6c" providerId="LiveId" clId="{78250DE4-416D-4116-AD49-E96E45CB64F9}" dt="2017-09-13T12:03:59.622" v="29" actId="1076"/>
          <ac:spMkLst>
            <pc:docMk/>
            <pc:sldMk cId="3135729514" sldId="270"/>
            <ac:spMk id="10" creationId="{D2DA1BE4-93DC-4EEA-8367-0285413AFA5E}"/>
          </ac:spMkLst>
        </pc:spChg>
        <pc:spChg chg="mod">
          <ac:chgData name="lin yang" userId="2e45f3583235dc6c" providerId="LiveId" clId="{78250DE4-416D-4116-AD49-E96E45CB64F9}" dt="2017-09-13T12:03:59.622" v="29" actId="1076"/>
          <ac:spMkLst>
            <pc:docMk/>
            <pc:sldMk cId="3135729514" sldId="270"/>
            <ac:spMk id="11" creationId="{170D3BBD-E08B-4BAB-91B7-5CF7F519E14F}"/>
          </ac:spMkLst>
        </pc:spChg>
        <pc:spChg chg="mod">
          <ac:chgData name="lin yang" userId="2e45f3583235dc6c" providerId="LiveId" clId="{78250DE4-416D-4116-AD49-E96E45CB64F9}" dt="2017-09-13T12:03:59.622" v="29" actId="1076"/>
          <ac:spMkLst>
            <pc:docMk/>
            <pc:sldMk cId="3135729514" sldId="270"/>
            <ac:spMk id="14" creationId="{1CB8626D-8F32-49E4-9681-BDB013A243C8}"/>
          </ac:spMkLst>
        </pc:spChg>
        <pc:spChg chg="mod">
          <ac:chgData name="lin yang" userId="2e45f3583235dc6c" providerId="LiveId" clId="{78250DE4-416D-4116-AD49-E96E45CB64F9}" dt="2017-09-13T12:03:59.622" v="29" actId="1076"/>
          <ac:spMkLst>
            <pc:docMk/>
            <pc:sldMk cId="3135729514" sldId="270"/>
            <ac:spMk id="15" creationId="{D2C9331F-E59F-464E-B4EE-8F2D200B583F}"/>
          </ac:spMkLst>
        </pc:spChg>
        <pc:spChg chg="mod">
          <ac:chgData name="lin yang" userId="2e45f3583235dc6c" providerId="LiveId" clId="{78250DE4-416D-4116-AD49-E96E45CB64F9}" dt="2017-09-13T12:03:59.622" v="29" actId="1076"/>
          <ac:spMkLst>
            <pc:docMk/>
            <pc:sldMk cId="3135729514" sldId="270"/>
            <ac:spMk id="16" creationId="{F06BA809-6621-4D12-809B-80D900A0232A}"/>
          </ac:spMkLst>
        </pc:spChg>
        <pc:spChg chg="mod">
          <ac:chgData name="lin yang" userId="2e45f3583235dc6c" providerId="LiveId" clId="{78250DE4-416D-4116-AD49-E96E45CB64F9}" dt="2017-09-13T12:03:59.622" v="29" actId="1076"/>
          <ac:spMkLst>
            <pc:docMk/>
            <pc:sldMk cId="3135729514" sldId="270"/>
            <ac:spMk id="17" creationId="{766E71B7-1EC4-414E-8086-59C7666173C5}"/>
          </ac:spMkLst>
        </pc:spChg>
        <pc:spChg chg="mod">
          <ac:chgData name="lin yang" userId="2e45f3583235dc6c" providerId="LiveId" clId="{78250DE4-416D-4116-AD49-E96E45CB64F9}" dt="2017-09-13T12:03:59.622" v="29" actId="1076"/>
          <ac:spMkLst>
            <pc:docMk/>
            <pc:sldMk cId="3135729514" sldId="270"/>
            <ac:spMk id="18" creationId="{F60A36F9-8CEA-4AAE-95B2-AD1BDA65C535}"/>
          </ac:spMkLst>
        </pc:spChg>
        <pc:spChg chg="mod">
          <ac:chgData name="lin yang" userId="2e45f3583235dc6c" providerId="LiveId" clId="{78250DE4-416D-4116-AD49-E96E45CB64F9}" dt="2017-09-13T12:03:59.622" v="29" actId="1076"/>
          <ac:spMkLst>
            <pc:docMk/>
            <pc:sldMk cId="3135729514" sldId="270"/>
            <ac:spMk id="19" creationId="{6EB2780B-D00F-45B7-9338-3BFBC829F29B}"/>
          </ac:spMkLst>
        </pc:spChg>
      </pc:sldChg>
      <pc:sldChg chg="addSp modSp">
        <pc:chgData name="lin yang" userId="2e45f3583235dc6c" providerId="LiveId" clId="{78250DE4-416D-4116-AD49-E96E45CB64F9}" dt="2017-09-13T12:28:26.524" v="123" actId="14100"/>
        <pc:sldMkLst>
          <pc:docMk/>
          <pc:sldMk cId="511342907" sldId="271"/>
        </pc:sldMkLst>
        <pc:spChg chg="add mod">
          <ac:chgData name="lin yang" userId="2e45f3583235dc6c" providerId="LiveId" clId="{78250DE4-416D-4116-AD49-E96E45CB64F9}" dt="2017-09-13T12:28:26.524" v="123" actId="14100"/>
          <ac:spMkLst>
            <pc:docMk/>
            <pc:sldMk cId="511342907" sldId="271"/>
            <ac:spMk id="6" creationId="{7769F4FE-8F76-4696-87BC-15E49D9EA33E}"/>
          </ac:spMkLst>
        </pc:spChg>
      </pc:sldChg>
      <pc:sldChg chg="addSp modSp">
        <pc:chgData name="lin yang" userId="2e45f3583235dc6c" providerId="LiveId" clId="{78250DE4-416D-4116-AD49-E96E45CB64F9}" dt="2017-09-13T12:52:40.666" v="125" actId="1076"/>
        <pc:sldMkLst>
          <pc:docMk/>
          <pc:sldMk cId="3680714353" sldId="272"/>
        </pc:sldMkLst>
        <pc:spChg chg="add mod">
          <ac:chgData name="lin yang" userId="2e45f3583235dc6c" providerId="LiveId" clId="{78250DE4-416D-4116-AD49-E96E45CB64F9}" dt="2017-09-13T12:52:40.666" v="125" actId="1076"/>
          <ac:spMkLst>
            <pc:docMk/>
            <pc:sldMk cId="3680714353" sldId="272"/>
            <ac:spMk id="4" creationId="{6ECB40CA-A377-422E-B296-6E227F40AC79}"/>
          </ac:spMkLst>
        </pc:spChg>
      </pc:sldChg>
      <pc:sldChg chg="addSp modSp">
        <pc:chgData name="lin yang" userId="2e45f3583235dc6c" providerId="LiveId" clId="{78250DE4-416D-4116-AD49-E96E45CB64F9}" dt="2017-09-13T14:55:37.186" v="170" actId="1076"/>
        <pc:sldMkLst>
          <pc:docMk/>
          <pc:sldMk cId="2783528669" sldId="275"/>
        </pc:sldMkLst>
        <pc:spChg chg="mod">
          <ac:chgData name="lin yang" userId="2e45f3583235dc6c" providerId="LiveId" clId="{78250DE4-416D-4116-AD49-E96E45CB64F9}" dt="2017-09-13T14:55:28.290" v="166" actId="20577"/>
          <ac:spMkLst>
            <pc:docMk/>
            <pc:sldMk cId="2783528669" sldId="275"/>
            <ac:spMk id="3" creationId="{BC146AEF-A1F6-448F-9283-B1114FB220D5}"/>
          </ac:spMkLst>
        </pc:spChg>
        <pc:picChg chg="add mod">
          <ac:chgData name="lin yang" userId="2e45f3583235dc6c" providerId="LiveId" clId="{78250DE4-416D-4116-AD49-E96E45CB64F9}" dt="2017-09-13T14:55:33.625" v="169" actId="1076"/>
          <ac:picMkLst>
            <pc:docMk/>
            <pc:sldMk cId="2783528669" sldId="275"/>
            <ac:picMk id="5" creationId="{61D2367A-DDCC-4BBF-89E5-2C7F77C57F44}"/>
          </ac:picMkLst>
        </pc:picChg>
        <pc:picChg chg="add mod">
          <ac:chgData name="lin yang" userId="2e45f3583235dc6c" providerId="LiveId" clId="{78250DE4-416D-4116-AD49-E96E45CB64F9}" dt="2017-09-13T14:55:37.186" v="170" actId="1076"/>
          <ac:picMkLst>
            <pc:docMk/>
            <pc:sldMk cId="2783528669" sldId="275"/>
            <ac:picMk id="7" creationId="{9A415B97-A96D-48FB-8B89-81F18BF37B59}"/>
          </ac:picMkLst>
        </pc:picChg>
      </pc:sldChg>
      <pc:sldChg chg="modSp">
        <pc:chgData name="lin yang" userId="2e45f3583235dc6c" providerId="LiveId" clId="{78250DE4-416D-4116-AD49-E96E45CB64F9}" dt="2017-09-13T14:33:17.267" v="132" actId="20577"/>
        <pc:sldMkLst>
          <pc:docMk/>
          <pc:sldMk cId="1453335624" sldId="277"/>
        </pc:sldMkLst>
        <pc:spChg chg="mod">
          <ac:chgData name="lin yang" userId="2e45f3583235dc6c" providerId="LiveId" clId="{78250DE4-416D-4116-AD49-E96E45CB64F9}" dt="2017-09-13T14:33:17.267" v="132" actId="20577"/>
          <ac:spMkLst>
            <pc:docMk/>
            <pc:sldMk cId="1453335624" sldId="277"/>
            <ac:spMk id="3" creationId="{DC601FDB-1E34-4C02-A7CD-AA082E7DB84A}"/>
          </ac:spMkLst>
        </pc:spChg>
      </pc:sldChg>
      <pc:sldChg chg="addSp delSp modSp">
        <pc:chgData name="lin yang" userId="2e45f3583235dc6c" providerId="LiveId" clId="{78250DE4-416D-4116-AD49-E96E45CB64F9}" dt="2017-09-13T12:11:03.953" v="117" actId="1076"/>
        <pc:sldMkLst>
          <pc:docMk/>
          <pc:sldMk cId="2995803528" sldId="279"/>
        </pc:sldMkLst>
        <pc:spChg chg="add mod">
          <ac:chgData name="lin yang" userId="2e45f3583235dc6c" providerId="LiveId" clId="{78250DE4-416D-4116-AD49-E96E45CB64F9}" dt="2017-09-13T12:09:42.033" v="111" actId="1076"/>
          <ac:spMkLst>
            <pc:docMk/>
            <pc:sldMk cId="2995803528" sldId="279"/>
            <ac:spMk id="4" creationId="{924EBAEE-1250-4087-BE53-04D160A68C08}"/>
          </ac:spMkLst>
        </pc:spChg>
        <pc:picChg chg="del mod">
          <ac:chgData name="lin yang" userId="2e45f3583235dc6c" providerId="LiveId" clId="{78250DE4-416D-4116-AD49-E96E45CB64F9}" dt="2017-09-13T12:10:37.247" v="112" actId="478"/>
          <ac:picMkLst>
            <pc:docMk/>
            <pc:sldMk cId="2995803528" sldId="279"/>
            <ac:picMk id="5" creationId="{284BB7EE-DD11-49F6-84A3-7AA503344EEB}"/>
          </ac:picMkLst>
        </pc:picChg>
        <pc:picChg chg="add mod">
          <ac:chgData name="lin yang" userId="2e45f3583235dc6c" providerId="LiveId" clId="{78250DE4-416D-4116-AD49-E96E45CB64F9}" dt="2017-09-13T12:11:03.953" v="117" actId="1076"/>
          <ac:picMkLst>
            <pc:docMk/>
            <pc:sldMk cId="2995803528" sldId="279"/>
            <ac:picMk id="6" creationId="{0F0D3E90-8884-4892-82D5-093681898923}"/>
          </ac:picMkLst>
        </pc:picChg>
      </pc:sldChg>
      <pc:sldChg chg="modSp">
        <pc:chgData name="lin yang" userId="2e45f3583235dc6c" providerId="LiveId" clId="{78250DE4-416D-4116-AD49-E96E45CB64F9}" dt="2017-09-13T11:35:55.644" v="13" actId="20577"/>
        <pc:sldMkLst>
          <pc:docMk/>
          <pc:sldMk cId="4120651258" sldId="289"/>
        </pc:sldMkLst>
        <pc:spChg chg="mod">
          <ac:chgData name="lin yang" userId="2e45f3583235dc6c" providerId="LiveId" clId="{78250DE4-416D-4116-AD49-E96E45CB64F9}" dt="2017-09-13T11:35:55.644" v="13" actId="20577"/>
          <ac:spMkLst>
            <pc:docMk/>
            <pc:sldMk cId="4120651258" sldId="289"/>
            <ac:spMk id="3" creationId="{4907D1A3-F472-4871-8BC2-B91C2781FCC0}"/>
          </ac:spMkLst>
        </pc:spChg>
      </pc:sldChg>
    </pc:docChg>
  </pc:docChgLst>
  <pc:docChgLst>
    <pc:chgData name="lin yang" userId="2e45f3583235dc6c" providerId="LiveId" clId="{4079C415-E334-47D0-84DD-33407E946BE6}"/>
    <pc:docChg chg="undo custSel addSld delSld modSld sldOrd">
      <pc:chgData name="lin yang" userId="2e45f3583235dc6c" providerId="LiveId" clId="{4079C415-E334-47D0-84DD-33407E946BE6}" dt="2017-09-13T02:35:53.554" v="1973" actId="20577"/>
      <pc:docMkLst>
        <pc:docMk/>
      </pc:docMkLst>
      <pc:sldChg chg="modSp">
        <pc:chgData name="lin yang" userId="2e45f3583235dc6c" providerId="LiveId" clId="{4079C415-E334-47D0-84DD-33407E946BE6}" dt="2017-09-12T07:11:19.310" v="0" actId="1076"/>
        <pc:sldMkLst>
          <pc:docMk/>
          <pc:sldMk cId="0" sldId="258"/>
        </pc:sldMkLst>
        <pc:picChg chg="mod">
          <ac:chgData name="lin yang" userId="2e45f3583235dc6c" providerId="LiveId" clId="{4079C415-E334-47D0-84DD-33407E946BE6}" dt="2017-09-12T07:11:19.310" v="0" actId="1076"/>
          <ac:picMkLst>
            <pc:docMk/>
            <pc:sldMk cId="0" sldId="258"/>
            <ac:picMk id="3" creationId="{BA768D9C-B18D-4E4A-B002-85BC7F426E73}"/>
          </ac:picMkLst>
        </pc:picChg>
      </pc:sldChg>
      <pc:sldChg chg="addSp delSp modSp">
        <pc:chgData name="lin yang" userId="2e45f3583235dc6c" providerId="LiveId" clId="{4079C415-E334-47D0-84DD-33407E946BE6}" dt="2017-09-12T09:36:49.740" v="1299" actId="1036"/>
        <pc:sldMkLst>
          <pc:docMk/>
          <pc:sldMk cId="0" sldId="259"/>
        </pc:sldMkLst>
        <pc:picChg chg="add mod">
          <ac:chgData name="lin yang" userId="2e45f3583235dc6c" providerId="LiveId" clId="{4079C415-E334-47D0-84DD-33407E946BE6}" dt="2017-09-12T09:36:49.740" v="1299" actId="1036"/>
          <ac:picMkLst>
            <pc:docMk/>
            <pc:sldMk cId="0" sldId="259"/>
            <ac:picMk id="3" creationId="{5A957BE7-5F36-4111-B6FA-BE586EA799E1}"/>
          </ac:picMkLst>
        </pc:picChg>
        <pc:picChg chg="del">
          <ac:chgData name="lin yang" userId="2e45f3583235dc6c" providerId="LiveId" clId="{4079C415-E334-47D0-84DD-33407E946BE6}" dt="2017-09-12T09:35:52.197" v="1285" actId="478"/>
          <ac:picMkLst>
            <pc:docMk/>
            <pc:sldMk cId="0" sldId="259"/>
            <ac:picMk id="4" creationId="{EDED9972-042C-47B8-94FE-8DBA5AC1265F}"/>
          </ac:picMkLst>
        </pc:picChg>
      </pc:sldChg>
      <pc:sldChg chg="addSp modSp">
        <pc:chgData name="lin yang" userId="2e45f3583235dc6c" providerId="LiveId" clId="{4079C415-E334-47D0-84DD-33407E946BE6}" dt="2017-09-12T08:48:32.162" v="418" actId="20577"/>
        <pc:sldMkLst>
          <pc:docMk/>
          <pc:sldMk cId="0" sldId="260"/>
        </pc:sldMkLst>
        <pc:spChg chg="add mod">
          <ac:chgData name="lin yang" userId="2e45f3583235dc6c" providerId="LiveId" clId="{4079C415-E334-47D0-84DD-33407E946BE6}" dt="2017-09-12T08:43:33.796" v="394" actId="1076"/>
          <ac:spMkLst>
            <pc:docMk/>
            <pc:sldMk cId="0" sldId="260"/>
            <ac:spMk id="4" creationId="{948D8782-9B60-4EB5-B6F2-153B438E2BAC}"/>
          </ac:spMkLst>
        </pc:spChg>
        <pc:spChg chg="add mod">
          <ac:chgData name="lin yang" userId="2e45f3583235dc6c" providerId="LiveId" clId="{4079C415-E334-47D0-84DD-33407E946BE6}" dt="2017-09-12T08:43:33.796" v="394" actId="1076"/>
          <ac:spMkLst>
            <pc:docMk/>
            <pc:sldMk cId="0" sldId="260"/>
            <ac:spMk id="5" creationId="{D044211C-EC53-4F4B-8772-82280BB3AD5A}"/>
          </ac:spMkLst>
        </pc:spChg>
        <pc:spChg chg="add mod">
          <ac:chgData name="lin yang" userId="2e45f3583235dc6c" providerId="LiveId" clId="{4079C415-E334-47D0-84DD-33407E946BE6}" dt="2017-09-12T08:47:15.989" v="410" actId="20577"/>
          <ac:spMkLst>
            <pc:docMk/>
            <pc:sldMk cId="0" sldId="260"/>
            <ac:spMk id="6" creationId="{136BB977-324F-4649-BDEC-74F31D0296E9}"/>
          </ac:spMkLst>
        </pc:spChg>
        <pc:spChg chg="add mod">
          <ac:chgData name="lin yang" userId="2e45f3583235dc6c" providerId="LiveId" clId="{4079C415-E334-47D0-84DD-33407E946BE6}" dt="2017-09-12T08:48:26.604" v="417" actId="20577"/>
          <ac:spMkLst>
            <pc:docMk/>
            <pc:sldMk cId="0" sldId="260"/>
            <ac:spMk id="7" creationId="{AC526D38-75E8-4383-AA1A-7236C29DC0E4}"/>
          </ac:spMkLst>
        </pc:spChg>
        <pc:spChg chg="add mod">
          <ac:chgData name="lin yang" userId="2e45f3583235dc6c" providerId="LiveId" clId="{4079C415-E334-47D0-84DD-33407E946BE6}" dt="2017-09-12T08:48:32.162" v="418" actId="20577"/>
          <ac:spMkLst>
            <pc:docMk/>
            <pc:sldMk cId="0" sldId="260"/>
            <ac:spMk id="8" creationId="{59F8389C-2174-4923-B406-DF5FB6AFCBCC}"/>
          </ac:spMkLst>
        </pc:spChg>
      </pc:sldChg>
      <pc:sldChg chg="addSp delSp modSp">
        <pc:chgData name="lin yang" userId="2e45f3583235dc6c" providerId="LiveId" clId="{4079C415-E334-47D0-84DD-33407E946BE6}" dt="2017-09-12T09:26:12.357" v="873" actId="478"/>
        <pc:sldMkLst>
          <pc:docMk/>
          <pc:sldMk cId="0" sldId="261"/>
        </pc:sldMkLst>
        <pc:spChg chg="add del mod">
          <ac:chgData name="lin yang" userId="2e45f3583235dc6c" providerId="LiveId" clId="{4079C415-E334-47D0-84DD-33407E946BE6}" dt="2017-09-12T08:58:01.868" v="542" actId="478"/>
          <ac:spMkLst>
            <pc:docMk/>
            <pc:sldMk cId="0" sldId="261"/>
            <ac:spMk id="4" creationId="{D06A05E9-21AF-4B19-9D4E-D0EAF197F8B7}"/>
          </ac:spMkLst>
        </pc:spChg>
        <pc:spChg chg="add del mod">
          <ac:chgData name="lin yang" userId="2e45f3583235dc6c" providerId="LiveId" clId="{4079C415-E334-47D0-84DD-33407E946BE6}" dt="2017-09-12T08:57:58.477" v="539" actId="478"/>
          <ac:spMkLst>
            <pc:docMk/>
            <pc:sldMk cId="0" sldId="261"/>
            <ac:spMk id="5" creationId="{0743A339-3201-4E2D-AE43-19DC9DAC9F7D}"/>
          </ac:spMkLst>
        </pc:spChg>
        <pc:spChg chg="add del mod">
          <ac:chgData name="lin yang" userId="2e45f3583235dc6c" providerId="LiveId" clId="{4079C415-E334-47D0-84DD-33407E946BE6}" dt="2017-09-12T09:26:12.357" v="873" actId="478"/>
          <ac:spMkLst>
            <pc:docMk/>
            <pc:sldMk cId="0" sldId="261"/>
            <ac:spMk id="6" creationId="{C00AFF4E-7D20-4895-9883-A87C9686E1EE}"/>
          </ac:spMkLst>
        </pc:spChg>
        <pc:spChg chg="add del mod">
          <ac:chgData name="lin yang" userId="2e45f3583235dc6c" providerId="LiveId" clId="{4079C415-E334-47D0-84DD-33407E946BE6}" dt="2017-09-12T08:58:00.783" v="541" actId="478"/>
          <ac:spMkLst>
            <pc:docMk/>
            <pc:sldMk cId="0" sldId="261"/>
            <ac:spMk id="7" creationId="{1429EDF7-5797-4FB0-8C0D-4D121C33B705}"/>
          </ac:spMkLst>
        </pc:spChg>
        <pc:spChg chg="add del mod">
          <ac:chgData name="lin yang" userId="2e45f3583235dc6c" providerId="LiveId" clId="{4079C415-E334-47D0-84DD-33407E946BE6}" dt="2017-09-12T08:57:59.557" v="540" actId="478"/>
          <ac:spMkLst>
            <pc:docMk/>
            <pc:sldMk cId="0" sldId="261"/>
            <ac:spMk id="8" creationId="{B881955A-B37E-4DBD-8A0C-6354F6D0EBDD}"/>
          </ac:spMkLst>
        </pc:spChg>
        <pc:spChg chg="add del mod">
          <ac:chgData name="lin yang" userId="2e45f3583235dc6c" providerId="LiveId" clId="{4079C415-E334-47D0-84DD-33407E946BE6}" dt="2017-09-12T08:51:14.003" v="432" actId="478"/>
          <ac:spMkLst>
            <pc:docMk/>
            <pc:sldMk cId="0" sldId="261"/>
            <ac:spMk id="10" creationId="{EB759F7F-DAEE-4323-A987-59A69C520BF7}"/>
          </ac:spMkLst>
        </pc:spChg>
        <pc:spChg chg="add del mod">
          <ac:chgData name="lin yang" userId="2e45f3583235dc6c" providerId="LiveId" clId="{4079C415-E334-47D0-84DD-33407E946BE6}" dt="2017-09-12T08:52:11.320" v="442" actId="478"/>
          <ac:spMkLst>
            <pc:docMk/>
            <pc:sldMk cId="0" sldId="261"/>
            <ac:spMk id="11" creationId="{AB477522-4D2F-4CC5-A221-B6EEA4A6075B}"/>
          </ac:spMkLst>
        </pc:spChg>
        <pc:spChg chg="add mod">
          <ac:chgData name="lin yang" userId="2e45f3583235dc6c" providerId="LiveId" clId="{4079C415-E334-47D0-84DD-33407E946BE6}" dt="2017-09-12T08:54:10.287" v="466" actId="1076"/>
          <ac:spMkLst>
            <pc:docMk/>
            <pc:sldMk cId="0" sldId="261"/>
            <ac:spMk id="12" creationId="{77242B6B-5D5C-40BA-8137-D975A7FE0DC4}"/>
          </ac:spMkLst>
        </pc:spChg>
        <pc:spChg chg="add mod">
          <ac:chgData name="lin yang" userId="2e45f3583235dc6c" providerId="LiveId" clId="{4079C415-E334-47D0-84DD-33407E946BE6}" dt="2017-09-12T08:54:10.287" v="466" actId="1076"/>
          <ac:spMkLst>
            <pc:docMk/>
            <pc:sldMk cId="0" sldId="261"/>
            <ac:spMk id="13" creationId="{9C07ACE4-4B83-4B2D-A402-3A59BCB8C051}"/>
          </ac:spMkLst>
        </pc:spChg>
        <pc:spChg chg="add del mod">
          <ac:chgData name="lin yang" userId="2e45f3583235dc6c" providerId="LiveId" clId="{4079C415-E334-47D0-84DD-33407E946BE6}" dt="2017-09-12T09:26:12.357" v="873" actId="478"/>
          <ac:spMkLst>
            <pc:docMk/>
            <pc:sldMk cId="0" sldId="261"/>
            <ac:spMk id="15" creationId="{CB093F07-86FE-42E5-9D55-FADBA298EB09}"/>
          </ac:spMkLst>
        </pc:spChg>
        <pc:spChg chg="add del mod">
          <ac:chgData name="lin yang" userId="2e45f3583235dc6c" providerId="LiveId" clId="{4079C415-E334-47D0-84DD-33407E946BE6}" dt="2017-09-12T09:26:12.357" v="873" actId="478"/>
          <ac:spMkLst>
            <pc:docMk/>
            <pc:sldMk cId="0" sldId="261"/>
            <ac:spMk id="17" creationId="{FFE2E3F6-147E-4D86-9E3B-0FE13C3CF233}"/>
          </ac:spMkLst>
        </pc:spChg>
        <pc:spChg chg="add del">
          <ac:chgData name="lin yang" userId="2e45f3583235dc6c" providerId="LiveId" clId="{4079C415-E334-47D0-84DD-33407E946BE6}" dt="2017-09-12T08:55:27.058" v="496" actId="1076"/>
          <ac:spMkLst>
            <pc:docMk/>
            <pc:sldMk cId="0" sldId="261"/>
            <ac:spMk id="18" creationId="{D78007BC-2DC9-4F2C-AE9C-7569EF00AC1C}"/>
          </ac:spMkLst>
        </pc:spChg>
        <pc:spChg chg="add del mod">
          <ac:chgData name="lin yang" userId="2e45f3583235dc6c" providerId="LiveId" clId="{4079C415-E334-47D0-84DD-33407E946BE6}" dt="2017-09-12T09:26:12.357" v="873" actId="478"/>
          <ac:spMkLst>
            <pc:docMk/>
            <pc:sldMk cId="0" sldId="261"/>
            <ac:spMk id="23" creationId="{7BD03F81-3F2B-4969-8CF4-FA912FDB4151}"/>
          </ac:spMkLst>
        </pc:spChg>
        <pc:spChg chg="add del mod">
          <ac:chgData name="lin yang" userId="2e45f3583235dc6c" providerId="LiveId" clId="{4079C415-E334-47D0-84DD-33407E946BE6}" dt="2017-09-12T09:26:12.357" v="873" actId="478"/>
          <ac:spMkLst>
            <pc:docMk/>
            <pc:sldMk cId="0" sldId="261"/>
            <ac:spMk id="27" creationId="{E67BB2AA-D2D3-4D43-974E-72F6B98D4568}"/>
          </ac:spMkLst>
        </pc:spChg>
        <pc:spChg chg="mod">
          <ac:chgData name="lin yang" userId="2e45f3583235dc6c" providerId="LiveId" clId="{4079C415-E334-47D0-84DD-33407E946BE6}" dt="2017-09-12T08:58:30.225" v="551" actId="1076"/>
          <ac:spMkLst>
            <pc:docMk/>
            <pc:sldMk cId="0" sldId="261"/>
            <ac:spMk id="116" creationId="{00000000-0000-0000-0000-000000000000}"/>
          </ac:spMkLst>
        </pc:spChg>
        <pc:grpChg chg="add del mod">
          <ac:chgData name="lin yang" userId="2e45f3583235dc6c" providerId="LiveId" clId="{4079C415-E334-47D0-84DD-33407E946BE6}" dt="2017-09-12T08:57:06.740" v="525" actId="478"/>
          <ac:grpSpMkLst>
            <pc:docMk/>
            <pc:sldMk cId="0" sldId="261"/>
            <ac:grpSpMk id="14" creationId="{C147DE62-14D2-4B4F-AE96-D516C823E506}"/>
          </ac:grpSpMkLst>
        </pc:grpChg>
        <pc:grpChg chg="add del mod">
          <ac:chgData name="lin yang" userId="2e45f3583235dc6c" providerId="LiveId" clId="{4079C415-E334-47D0-84DD-33407E946BE6}" dt="2017-09-12T09:26:12.357" v="873" actId="478"/>
          <ac:grpSpMkLst>
            <pc:docMk/>
            <pc:sldMk cId="0" sldId="261"/>
            <ac:grpSpMk id="19" creationId="{A535212B-E23D-4120-A6CA-2E51F5881B3A}"/>
          </ac:grpSpMkLst>
        </pc:grpChg>
        <pc:grpChg chg="add del mod">
          <ac:chgData name="lin yang" userId="2e45f3583235dc6c" providerId="LiveId" clId="{4079C415-E334-47D0-84DD-33407E946BE6}" dt="2017-09-12T09:26:12.357" v="873" actId="478"/>
          <ac:grpSpMkLst>
            <pc:docMk/>
            <pc:sldMk cId="0" sldId="261"/>
            <ac:grpSpMk id="24" creationId="{311DC63F-7214-4D3C-AC04-875786038788}"/>
          </ac:grpSpMkLst>
        </pc:grpChg>
        <pc:graphicFrameChg chg="add del modGraphic">
          <ac:chgData name="lin yang" userId="2e45f3583235dc6c" providerId="LiveId" clId="{4079C415-E334-47D0-84DD-33407E946BE6}" dt="2017-09-12T08:59:34.304" v="561" actId="27309"/>
          <ac:graphicFrameMkLst>
            <pc:docMk/>
            <pc:sldMk cId="0" sldId="261"/>
            <ac:graphicFrameMk id="22" creationId="{57726165-3997-4322-B6E5-AB59C30F788E}"/>
          </ac:graphicFrameMkLst>
        </pc:graphicFrameChg>
        <pc:cxnChg chg="add del mod">
          <ac:chgData name="lin yang" userId="2e45f3583235dc6c" providerId="LiveId" clId="{4079C415-E334-47D0-84DD-33407E946BE6}" dt="2017-09-12T08:50:10.987" v="425" actId="1076"/>
          <ac:cxnSpMkLst>
            <pc:docMk/>
            <pc:sldMk cId="0" sldId="261"/>
            <ac:cxnSpMk id="3" creationId="{9105DA30-E86F-42D7-AAEC-49C70D3087FE}"/>
          </ac:cxnSpMkLst>
        </pc:cxnChg>
      </pc:sldChg>
      <pc:sldChg chg="addSp modSp">
        <pc:chgData name="lin yang" userId="2e45f3583235dc6c" providerId="LiveId" clId="{4079C415-E334-47D0-84DD-33407E946BE6}" dt="2017-09-12T08:59:56.309" v="567" actId="1076"/>
        <pc:sldMkLst>
          <pc:docMk/>
          <pc:sldMk cId="0" sldId="262"/>
        </pc:sldMkLst>
        <pc:spChg chg="add mod">
          <ac:chgData name="lin yang" userId="2e45f3583235dc6c" providerId="LiveId" clId="{4079C415-E334-47D0-84DD-33407E946BE6}" dt="2017-09-12T08:59:56.309" v="567" actId="1076"/>
          <ac:spMkLst>
            <pc:docMk/>
            <pc:sldMk cId="0" sldId="262"/>
            <ac:spMk id="6" creationId="{6D60CA4A-7E62-4194-B587-36EBD5BC68B2}"/>
          </ac:spMkLst>
        </pc:spChg>
      </pc:sldChg>
      <pc:sldChg chg="addSp modSp">
        <pc:chgData name="lin yang" userId="2e45f3583235dc6c" providerId="LiveId" clId="{4079C415-E334-47D0-84DD-33407E946BE6}" dt="2017-09-12T09:11:11.513" v="630" actId="1076"/>
        <pc:sldMkLst>
          <pc:docMk/>
          <pc:sldMk cId="0" sldId="263"/>
        </pc:sldMkLst>
        <pc:spChg chg="add mod">
          <ac:chgData name="lin yang" userId="2e45f3583235dc6c" providerId="LiveId" clId="{4079C415-E334-47D0-84DD-33407E946BE6}" dt="2017-09-12T09:11:11.513" v="630" actId="1076"/>
          <ac:spMkLst>
            <pc:docMk/>
            <pc:sldMk cId="0" sldId="263"/>
            <ac:spMk id="6" creationId="{89875F0C-44DB-4E3B-9037-BF1E4B82D13C}"/>
          </ac:spMkLst>
        </pc:spChg>
      </pc:sldChg>
      <pc:sldChg chg="addSp delSp modSp">
        <pc:chgData name="lin yang" userId="2e45f3583235dc6c" providerId="LiveId" clId="{4079C415-E334-47D0-84DD-33407E946BE6}" dt="2017-09-12T09:11:17.517" v="632" actId="1076"/>
        <pc:sldMkLst>
          <pc:docMk/>
          <pc:sldMk cId="0" sldId="264"/>
        </pc:sldMkLst>
        <pc:spChg chg="add del mod">
          <ac:chgData name="lin yang" userId="2e45f3583235dc6c" providerId="LiveId" clId="{4079C415-E334-47D0-84DD-33407E946BE6}" dt="2017-09-12T08:46:24.497" v="400" actId="478"/>
          <ac:spMkLst>
            <pc:docMk/>
            <pc:sldMk cId="0" sldId="264"/>
            <ac:spMk id="6" creationId="{ECE61A1E-7812-4536-8699-9AB9220E1026}"/>
          </ac:spMkLst>
        </pc:spChg>
        <pc:spChg chg="add del mod">
          <ac:chgData name="lin yang" userId="2e45f3583235dc6c" providerId="LiveId" clId="{4079C415-E334-47D0-84DD-33407E946BE6}" dt="2017-09-12T08:46:31.589" v="403" actId="478"/>
          <ac:spMkLst>
            <pc:docMk/>
            <pc:sldMk cId="0" sldId="264"/>
            <ac:spMk id="7" creationId="{FDE22CDA-6ADA-40AB-80DE-CA6B98159A36}"/>
          </ac:spMkLst>
        </pc:spChg>
        <pc:spChg chg="add del mod">
          <ac:chgData name="lin yang" userId="2e45f3583235dc6c" providerId="LiveId" clId="{4079C415-E334-47D0-84DD-33407E946BE6}" dt="2017-09-12T08:58:54.486" v="552" actId="478"/>
          <ac:spMkLst>
            <pc:docMk/>
            <pc:sldMk cId="0" sldId="264"/>
            <ac:spMk id="8" creationId="{A6D49DC4-9506-4E2D-BDCC-7D4A6E00546F}"/>
          </ac:spMkLst>
        </pc:spChg>
        <pc:spChg chg="add del mod">
          <ac:chgData name="lin yang" userId="2e45f3583235dc6c" providerId="LiveId" clId="{4079C415-E334-47D0-84DD-33407E946BE6}" dt="2017-09-12T08:46:26.444" v="401" actId="478"/>
          <ac:spMkLst>
            <pc:docMk/>
            <pc:sldMk cId="0" sldId="264"/>
            <ac:spMk id="9" creationId="{23752C51-E97C-4F4C-A630-BD10F043CFA1}"/>
          </ac:spMkLst>
        </pc:spChg>
        <pc:spChg chg="add del mod">
          <ac:chgData name="lin yang" userId="2e45f3583235dc6c" providerId="LiveId" clId="{4079C415-E334-47D0-84DD-33407E946BE6}" dt="2017-09-12T08:46:27.602" v="402" actId="478"/>
          <ac:spMkLst>
            <pc:docMk/>
            <pc:sldMk cId="0" sldId="264"/>
            <ac:spMk id="10" creationId="{0028697E-3977-4E84-9357-9AB3782619A7}"/>
          </ac:spMkLst>
        </pc:spChg>
        <pc:spChg chg="add del mod">
          <ac:chgData name="lin yang" userId="2e45f3583235dc6c" providerId="LiveId" clId="{4079C415-E334-47D0-84DD-33407E946BE6}" dt="2017-09-12T08:59:26.190" v="558" actId="1076"/>
          <ac:spMkLst>
            <pc:docMk/>
            <pc:sldMk cId="0" sldId="264"/>
            <ac:spMk id="11" creationId="{63C2A998-3FD0-4CB8-B17A-3D7B2D829DF7}"/>
          </ac:spMkLst>
        </pc:spChg>
        <pc:spChg chg="add del mod">
          <ac:chgData name="lin yang" userId="2e45f3583235dc6c" providerId="LiveId" clId="{4079C415-E334-47D0-84DD-33407E946BE6}" dt="2017-09-12T08:59:26.190" v="558" actId="1076"/>
          <ac:spMkLst>
            <pc:docMk/>
            <pc:sldMk cId="0" sldId="264"/>
            <ac:spMk id="12" creationId="{9D5EA297-8718-479A-A8CA-CD00AD0386BA}"/>
          </ac:spMkLst>
        </pc:spChg>
        <pc:spChg chg="add del mod">
          <ac:chgData name="lin yang" userId="2e45f3583235dc6c" providerId="LiveId" clId="{4079C415-E334-47D0-84DD-33407E946BE6}" dt="2017-09-12T08:59:26.190" v="558" actId="1076"/>
          <ac:spMkLst>
            <pc:docMk/>
            <pc:sldMk cId="0" sldId="264"/>
            <ac:spMk id="16" creationId="{65632079-03C7-4FD7-A967-91AB6F3FAD51}"/>
          </ac:spMkLst>
        </pc:spChg>
        <pc:spChg chg="add del mod">
          <ac:chgData name="lin yang" userId="2e45f3583235dc6c" providerId="LiveId" clId="{4079C415-E334-47D0-84DD-33407E946BE6}" dt="2017-09-12T08:59:26.190" v="558" actId="1076"/>
          <ac:spMkLst>
            <pc:docMk/>
            <pc:sldMk cId="0" sldId="264"/>
            <ac:spMk id="17" creationId="{2F227F73-395E-4C2C-A0E6-19702123EAD6}"/>
          </ac:spMkLst>
        </pc:spChg>
        <pc:spChg chg="add del mod">
          <ac:chgData name="lin yang" userId="2e45f3583235dc6c" providerId="LiveId" clId="{4079C415-E334-47D0-84DD-33407E946BE6}" dt="2017-09-12T08:59:26.190" v="558" actId="1076"/>
          <ac:spMkLst>
            <pc:docMk/>
            <pc:sldMk cId="0" sldId="264"/>
            <ac:spMk id="21" creationId="{5634288E-B7AD-45D4-8C14-A1AC26F2B245}"/>
          </ac:spMkLst>
        </pc:spChg>
        <pc:spChg chg="add mod">
          <ac:chgData name="lin yang" userId="2e45f3583235dc6c" providerId="LiveId" clId="{4079C415-E334-47D0-84DD-33407E946BE6}" dt="2017-09-12T09:11:17.517" v="632" actId="1076"/>
          <ac:spMkLst>
            <pc:docMk/>
            <pc:sldMk cId="0" sldId="264"/>
            <ac:spMk id="22" creationId="{9EB2416C-D446-4249-8722-5A1C5D77F13A}"/>
          </ac:spMkLst>
        </pc:spChg>
        <pc:grpChg chg="add del mod">
          <ac:chgData name="lin yang" userId="2e45f3583235dc6c" providerId="LiveId" clId="{4079C415-E334-47D0-84DD-33407E946BE6}" dt="2017-09-12T08:59:26.190" v="558" actId="1076"/>
          <ac:grpSpMkLst>
            <pc:docMk/>
            <pc:sldMk cId="0" sldId="264"/>
            <ac:grpSpMk id="13" creationId="{4ED30DA2-A2C6-46E4-B3A8-B71DA54CF3D4}"/>
          </ac:grpSpMkLst>
        </pc:grpChg>
        <pc:grpChg chg="add del mod">
          <ac:chgData name="lin yang" userId="2e45f3583235dc6c" providerId="LiveId" clId="{4079C415-E334-47D0-84DD-33407E946BE6}" dt="2017-09-12T08:59:26.190" v="558" actId="1076"/>
          <ac:grpSpMkLst>
            <pc:docMk/>
            <pc:sldMk cId="0" sldId="264"/>
            <ac:grpSpMk id="18" creationId="{FBE6ACC9-67D3-4EE1-81B6-A3480D08E0A7}"/>
          </ac:grpSpMkLst>
        </pc:grpChg>
      </pc:sldChg>
      <pc:sldChg chg="addSp delSp modSp">
        <pc:chgData name="lin yang" userId="2e45f3583235dc6c" providerId="LiveId" clId="{4079C415-E334-47D0-84DD-33407E946BE6}" dt="2017-09-12T09:01:16.750" v="577" actId="1076"/>
        <pc:sldMkLst>
          <pc:docMk/>
          <pc:sldMk cId="0" sldId="266"/>
        </pc:sldMkLst>
        <pc:spChg chg="add del mod">
          <ac:chgData name="lin yang" userId="2e45f3583235dc6c" providerId="LiveId" clId="{4079C415-E334-47D0-84DD-33407E946BE6}" dt="2017-09-12T09:00:57.821" v="574" actId="478"/>
          <ac:spMkLst>
            <pc:docMk/>
            <pc:sldMk cId="0" sldId="266"/>
            <ac:spMk id="4" creationId="{F84BFAD0-DA56-4A0B-B6A0-24B75C396B2C}"/>
          </ac:spMkLst>
        </pc:spChg>
        <pc:spChg chg="add mod">
          <ac:chgData name="lin yang" userId="2e45f3583235dc6c" providerId="LiveId" clId="{4079C415-E334-47D0-84DD-33407E946BE6}" dt="2017-09-12T09:01:16.750" v="577" actId="1076"/>
          <ac:spMkLst>
            <pc:docMk/>
            <pc:sldMk cId="0" sldId="266"/>
            <ac:spMk id="5" creationId="{413B356A-8509-47A7-972F-62B08BBC348A}"/>
          </ac:spMkLst>
        </pc:spChg>
        <pc:spChg chg="add del mod">
          <ac:chgData name="lin yang" userId="2e45f3583235dc6c" providerId="LiveId" clId="{4079C415-E334-47D0-84DD-33407E946BE6}" dt="2017-09-12T09:00:55.470" v="572" actId="478"/>
          <ac:spMkLst>
            <pc:docMk/>
            <pc:sldMk cId="0" sldId="266"/>
            <ac:spMk id="6" creationId="{1ABC08AA-C28C-4D36-BBA0-BC26F5F7946B}"/>
          </ac:spMkLst>
        </pc:spChg>
        <pc:spChg chg="add del mod">
          <ac:chgData name="lin yang" userId="2e45f3583235dc6c" providerId="LiveId" clId="{4079C415-E334-47D0-84DD-33407E946BE6}" dt="2017-09-12T09:00:56.726" v="573" actId="478"/>
          <ac:spMkLst>
            <pc:docMk/>
            <pc:sldMk cId="0" sldId="266"/>
            <ac:spMk id="7" creationId="{858437CF-9637-4AFF-BFCC-727210C8817D}"/>
          </ac:spMkLst>
        </pc:spChg>
        <pc:spChg chg="add del mod">
          <ac:chgData name="lin yang" userId="2e45f3583235dc6c" providerId="LiveId" clId="{4079C415-E334-47D0-84DD-33407E946BE6}" dt="2017-09-12T09:00:51.254" v="570" actId="478"/>
          <ac:spMkLst>
            <pc:docMk/>
            <pc:sldMk cId="0" sldId="266"/>
            <ac:spMk id="8" creationId="{0FA5428C-8617-44C0-9BEC-0D264E0CFB5A}"/>
          </ac:spMkLst>
        </pc:spChg>
      </pc:sldChg>
      <pc:sldChg chg="addSp delSp modSp">
        <pc:chgData name="lin yang" userId="2e45f3583235dc6c" providerId="LiveId" clId="{4079C415-E334-47D0-84DD-33407E946BE6}" dt="2017-09-12T10:17:40.023" v="1747" actId="1035"/>
        <pc:sldMkLst>
          <pc:docMk/>
          <pc:sldMk cId="3135729514" sldId="270"/>
        </pc:sldMkLst>
        <pc:spChg chg="mod">
          <ac:chgData name="lin yang" userId="2e45f3583235dc6c" providerId="LiveId" clId="{4079C415-E334-47D0-84DD-33407E946BE6}" dt="2017-09-12T10:17:09.103" v="1736" actId="1076"/>
          <ac:spMkLst>
            <pc:docMk/>
            <pc:sldMk cId="3135729514" sldId="270"/>
            <ac:spMk id="3" creationId="{E414603E-A052-405B-9356-2A98FC29CEA7}"/>
          </ac:spMkLst>
        </pc:spChg>
        <pc:spChg chg="mod">
          <ac:chgData name="lin yang" userId="2e45f3583235dc6c" providerId="LiveId" clId="{4079C415-E334-47D0-84DD-33407E946BE6}" dt="2017-09-12T10:17:06.248" v="1735" actId="1076"/>
          <ac:spMkLst>
            <pc:docMk/>
            <pc:sldMk cId="3135729514" sldId="270"/>
            <ac:spMk id="4" creationId="{CA0C9CBD-4047-4EEC-A68B-CAFC2BEF59F8}"/>
          </ac:spMkLst>
        </pc:spChg>
        <pc:spChg chg="add del mod">
          <ac:chgData name="lin yang" userId="2e45f3583235dc6c" providerId="LiveId" clId="{4079C415-E334-47D0-84DD-33407E946BE6}" dt="2017-09-12T09:12:00.650" v="637" actId="20577"/>
          <ac:spMkLst>
            <pc:docMk/>
            <pc:sldMk cId="3135729514" sldId="270"/>
            <ac:spMk id="5" creationId="{28E454C7-33FE-46D1-8E4C-B11C077BEDA9}"/>
          </ac:spMkLst>
        </pc:spChg>
        <pc:spChg chg="add del mod">
          <ac:chgData name="lin yang" userId="2e45f3583235dc6c" providerId="LiveId" clId="{4079C415-E334-47D0-84DD-33407E946BE6}" dt="2017-09-12T09:12:25.304" v="640" actId="478"/>
          <ac:spMkLst>
            <pc:docMk/>
            <pc:sldMk cId="3135729514" sldId="270"/>
            <ac:spMk id="6" creationId="{42CAE813-2436-4766-B468-DC435C40ECDC}"/>
          </ac:spMkLst>
        </pc:spChg>
        <pc:spChg chg="add mod">
          <ac:chgData name="lin yang" userId="2e45f3583235dc6c" providerId="LiveId" clId="{4079C415-E334-47D0-84DD-33407E946BE6}" dt="2017-09-12T10:17:40.023" v="1747" actId="1035"/>
          <ac:spMkLst>
            <pc:docMk/>
            <pc:sldMk cId="3135729514" sldId="270"/>
            <ac:spMk id="7" creationId="{EF9529DB-6636-4433-AA65-5D373DE7C648}"/>
          </ac:spMkLst>
        </pc:spChg>
        <pc:spChg chg="add del mod">
          <ac:chgData name="lin yang" userId="2e45f3583235dc6c" providerId="LiveId" clId="{4079C415-E334-47D0-84DD-33407E946BE6}" dt="2017-09-12T09:16:25.952" v="732" actId="478"/>
          <ac:spMkLst>
            <pc:docMk/>
            <pc:sldMk cId="3135729514" sldId="270"/>
            <ac:spMk id="8" creationId="{8C8D8DF0-E491-4B8D-A9E6-06282F400EF1}"/>
          </ac:spMkLst>
        </pc:spChg>
        <pc:spChg chg="add mod">
          <ac:chgData name="lin yang" userId="2e45f3583235dc6c" providerId="LiveId" clId="{4079C415-E334-47D0-84DD-33407E946BE6}" dt="2017-09-12T10:17:40.023" v="1747" actId="1035"/>
          <ac:spMkLst>
            <pc:docMk/>
            <pc:sldMk cId="3135729514" sldId="270"/>
            <ac:spMk id="9" creationId="{EEDF136E-EEDF-416F-98FB-9F1ED102D8BA}"/>
          </ac:spMkLst>
        </pc:spChg>
        <pc:spChg chg="add mod">
          <ac:chgData name="lin yang" userId="2e45f3583235dc6c" providerId="LiveId" clId="{4079C415-E334-47D0-84DD-33407E946BE6}" dt="2017-09-12T10:17:40.023" v="1747" actId="1035"/>
          <ac:spMkLst>
            <pc:docMk/>
            <pc:sldMk cId="3135729514" sldId="270"/>
            <ac:spMk id="10" creationId="{D2DA1BE4-93DC-4EEA-8367-0285413AFA5E}"/>
          </ac:spMkLst>
        </pc:spChg>
        <pc:spChg chg="add mod">
          <ac:chgData name="lin yang" userId="2e45f3583235dc6c" providerId="LiveId" clId="{4079C415-E334-47D0-84DD-33407E946BE6}" dt="2017-09-12T10:17:40.023" v="1747" actId="1035"/>
          <ac:spMkLst>
            <pc:docMk/>
            <pc:sldMk cId="3135729514" sldId="270"/>
            <ac:spMk id="11" creationId="{170D3BBD-E08B-4BAB-91B7-5CF7F519E14F}"/>
          </ac:spMkLst>
        </pc:spChg>
        <pc:spChg chg="add del mod">
          <ac:chgData name="lin yang" userId="2e45f3583235dc6c" providerId="LiveId" clId="{4079C415-E334-47D0-84DD-33407E946BE6}" dt="2017-09-12T09:12:36.017" v="643" actId="478"/>
          <ac:spMkLst>
            <pc:docMk/>
            <pc:sldMk cId="3135729514" sldId="270"/>
            <ac:spMk id="12" creationId="{1FAB25A4-9C06-48B2-A7EE-FE538218F400}"/>
          </ac:spMkLst>
        </pc:spChg>
        <pc:spChg chg="add del">
          <ac:chgData name="lin yang" userId="2e45f3583235dc6c" providerId="LiveId" clId="{4079C415-E334-47D0-84DD-33407E946BE6}" dt="2017-09-12T09:14:18.308" v="665" actId="20577"/>
          <ac:spMkLst>
            <pc:docMk/>
            <pc:sldMk cId="3135729514" sldId="270"/>
            <ac:spMk id="13" creationId="{F4B6C14B-B7B2-43AC-9C9A-5A3E0FB0AD8A}"/>
          </ac:spMkLst>
        </pc:spChg>
        <pc:spChg chg="add mod">
          <ac:chgData name="lin yang" userId="2e45f3583235dc6c" providerId="LiveId" clId="{4079C415-E334-47D0-84DD-33407E946BE6}" dt="2017-09-12T10:17:40.023" v="1747" actId="1035"/>
          <ac:spMkLst>
            <pc:docMk/>
            <pc:sldMk cId="3135729514" sldId="270"/>
            <ac:spMk id="14" creationId="{1CB8626D-8F32-49E4-9681-BDB013A243C8}"/>
          </ac:spMkLst>
        </pc:spChg>
        <pc:spChg chg="add mod">
          <ac:chgData name="lin yang" userId="2e45f3583235dc6c" providerId="LiveId" clId="{4079C415-E334-47D0-84DD-33407E946BE6}" dt="2017-09-12T10:17:40.023" v="1747" actId="1035"/>
          <ac:spMkLst>
            <pc:docMk/>
            <pc:sldMk cId="3135729514" sldId="270"/>
            <ac:spMk id="15" creationId="{D2C9331F-E59F-464E-B4EE-8F2D200B583F}"/>
          </ac:spMkLst>
        </pc:spChg>
        <pc:spChg chg="add mod">
          <ac:chgData name="lin yang" userId="2e45f3583235dc6c" providerId="LiveId" clId="{4079C415-E334-47D0-84DD-33407E946BE6}" dt="2017-09-12T10:17:40.023" v="1747" actId="1035"/>
          <ac:spMkLst>
            <pc:docMk/>
            <pc:sldMk cId="3135729514" sldId="270"/>
            <ac:spMk id="16" creationId="{F06BA809-6621-4D12-809B-80D900A0232A}"/>
          </ac:spMkLst>
        </pc:spChg>
        <pc:spChg chg="add mod">
          <ac:chgData name="lin yang" userId="2e45f3583235dc6c" providerId="LiveId" clId="{4079C415-E334-47D0-84DD-33407E946BE6}" dt="2017-09-12T10:17:40.023" v="1747" actId="1035"/>
          <ac:spMkLst>
            <pc:docMk/>
            <pc:sldMk cId="3135729514" sldId="270"/>
            <ac:spMk id="17" creationId="{766E71B7-1EC4-414E-8086-59C7666173C5}"/>
          </ac:spMkLst>
        </pc:spChg>
        <pc:spChg chg="add mod">
          <ac:chgData name="lin yang" userId="2e45f3583235dc6c" providerId="LiveId" clId="{4079C415-E334-47D0-84DD-33407E946BE6}" dt="2017-09-12T10:17:40.023" v="1747" actId="1035"/>
          <ac:spMkLst>
            <pc:docMk/>
            <pc:sldMk cId="3135729514" sldId="270"/>
            <ac:spMk id="18" creationId="{F60A36F9-8CEA-4AAE-95B2-AD1BDA65C535}"/>
          </ac:spMkLst>
        </pc:spChg>
        <pc:spChg chg="add mod">
          <ac:chgData name="lin yang" userId="2e45f3583235dc6c" providerId="LiveId" clId="{4079C415-E334-47D0-84DD-33407E946BE6}" dt="2017-09-12T10:17:40.023" v="1747" actId="1035"/>
          <ac:spMkLst>
            <pc:docMk/>
            <pc:sldMk cId="3135729514" sldId="270"/>
            <ac:spMk id="19" creationId="{6EB2780B-D00F-45B7-9338-3BFBC829F29B}"/>
          </ac:spMkLst>
        </pc:spChg>
      </pc:sldChg>
      <pc:sldChg chg="modSp">
        <pc:chgData name="lin yang" userId="2e45f3583235dc6c" providerId="LiveId" clId="{4079C415-E334-47D0-84DD-33407E946BE6}" dt="2017-09-12T09:56:22.033" v="1344" actId="1076"/>
        <pc:sldMkLst>
          <pc:docMk/>
          <pc:sldMk cId="511342907" sldId="271"/>
        </pc:sldMkLst>
        <pc:spChg chg="mod">
          <ac:chgData name="lin yang" userId="2e45f3583235dc6c" providerId="LiveId" clId="{4079C415-E334-47D0-84DD-33407E946BE6}" dt="2017-09-12T09:56:06.373" v="1341" actId="255"/>
          <ac:spMkLst>
            <pc:docMk/>
            <pc:sldMk cId="511342907" sldId="271"/>
            <ac:spMk id="3" creationId="{AD43EFD5-C64F-4150-A60A-BBE47589FF4C}"/>
          </ac:spMkLst>
        </pc:spChg>
        <pc:spChg chg="mod">
          <ac:chgData name="lin yang" userId="2e45f3583235dc6c" providerId="LiveId" clId="{4079C415-E334-47D0-84DD-33407E946BE6}" dt="2017-09-12T09:56:22.033" v="1344" actId="1076"/>
          <ac:spMkLst>
            <pc:docMk/>
            <pc:sldMk cId="511342907" sldId="271"/>
            <ac:spMk id="5" creationId="{6AF14007-59B2-4D42-A19E-92A9593645DB}"/>
          </ac:spMkLst>
        </pc:spChg>
      </pc:sldChg>
      <pc:sldChg chg="modSp">
        <pc:chgData name="lin yang" userId="2e45f3583235dc6c" providerId="LiveId" clId="{4079C415-E334-47D0-84DD-33407E946BE6}" dt="2017-09-12T09:31:32.976" v="1133" actId="20577"/>
        <pc:sldMkLst>
          <pc:docMk/>
          <pc:sldMk cId="3680714353" sldId="272"/>
        </pc:sldMkLst>
        <pc:spChg chg="mod">
          <ac:chgData name="lin yang" userId="2e45f3583235dc6c" providerId="LiveId" clId="{4079C415-E334-47D0-84DD-33407E946BE6}" dt="2017-09-12T09:31:32.976" v="1133" actId="20577"/>
          <ac:spMkLst>
            <pc:docMk/>
            <pc:sldMk cId="3680714353" sldId="272"/>
            <ac:spMk id="6" creationId="{5B70F806-AA36-4633-BB34-E30DE59C4C1A}"/>
          </ac:spMkLst>
        </pc:spChg>
      </pc:sldChg>
      <pc:sldChg chg="modSp modNotesTx">
        <pc:chgData name="lin yang" userId="2e45f3583235dc6c" providerId="LiveId" clId="{4079C415-E334-47D0-84DD-33407E946BE6}" dt="2017-09-12T10:08:32.154" v="1547" actId="1076"/>
        <pc:sldMkLst>
          <pc:docMk/>
          <pc:sldMk cId="2202939707" sldId="273"/>
        </pc:sldMkLst>
        <pc:spChg chg="mod">
          <ac:chgData name="lin yang" userId="2e45f3583235dc6c" providerId="LiveId" clId="{4079C415-E334-47D0-84DD-33407E946BE6}" dt="2017-09-12T10:08:32.154" v="1547" actId="1076"/>
          <ac:spMkLst>
            <pc:docMk/>
            <pc:sldMk cId="2202939707" sldId="273"/>
            <ac:spMk id="3" creationId="{77F348AE-B3CF-45D9-859E-6AE35731F2A8}"/>
          </ac:spMkLst>
        </pc:spChg>
      </pc:sldChg>
      <pc:sldChg chg="modSp modNotesTx">
        <pc:chgData name="lin yang" userId="2e45f3583235dc6c" providerId="LiveId" clId="{4079C415-E334-47D0-84DD-33407E946BE6}" dt="2017-09-12T10:04:06.526" v="1411" actId="255"/>
        <pc:sldMkLst>
          <pc:docMk/>
          <pc:sldMk cId="2783528669" sldId="275"/>
        </pc:sldMkLst>
        <pc:spChg chg="mod">
          <ac:chgData name="lin yang" userId="2e45f3583235dc6c" providerId="LiveId" clId="{4079C415-E334-47D0-84DD-33407E946BE6}" dt="2017-09-12T10:04:06.526" v="1411" actId="255"/>
          <ac:spMkLst>
            <pc:docMk/>
            <pc:sldMk cId="2783528669" sldId="275"/>
            <ac:spMk id="3" creationId="{BC146AEF-A1F6-448F-9283-B1114FB220D5}"/>
          </ac:spMkLst>
        </pc:spChg>
      </pc:sldChg>
      <pc:sldChg chg="modSp modNotesTx">
        <pc:chgData name="lin yang" userId="2e45f3583235dc6c" providerId="LiveId" clId="{4079C415-E334-47D0-84DD-33407E946BE6}" dt="2017-09-12T10:07:54.629" v="1543" actId="313"/>
        <pc:sldMkLst>
          <pc:docMk/>
          <pc:sldMk cId="1453335624" sldId="277"/>
        </pc:sldMkLst>
        <pc:spChg chg="mod">
          <ac:chgData name="lin yang" userId="2e45f3583235dc6c" providerId="LiveId" clId="{4079C415-E334-47D0-84DD-33407E946BE6}" dt="2017-09-12T10:07:54.629" v="1543" actId="313"/>
          <ac:spMkLst>
            <pc:docMk/>
            <pc:sldMk cId="1453335624" sldId="277"/>
            <ac:spMk id="3" creationId="{DC601FDB-1E34-4C02-A7CD-AA082E7DB84A}"/>
          </ac:spMkLst>
        </pc:spChg>
      </pc:sldChg>
      <pc:sldChg chg="addSp delSp modSp">
        <pc:chgData name="lin yang" userId="2e45f3583235dc6c" providerId="LiveId" clId="{4079C415-E334-47D0-84DD-33407E946BE6}" dt="2017-09-12T09:55:19.957" v="1331" actId="14100"/>
        <pc:sldMkLst>
          <pc:docMk/>
          <pc:sldMk cId="2995803528" sldId="279"/>
        </pc:sldMkLst>
        <pc:spChg chg="mod">
          <ac:chgData name="lin yang" userId="2e45f3583235dc6c" providerId="LiveId" clId="{4079C415-E334-47D0-84DD-33407E946BE6}" dt="2017-09-12T09:55:00.637" v="1325" actId="20577"/>
          <ac:spMkLst>
            <pc:docMk/>
            <pc:sldMk cId="2995803528" sldId="279"/>
            <ac:spMk id="2" creationId="{9BBD040B-C48C-4F15-A405-339314769EF8}"/>
          </ac:spMkLst>
        </pc:spChg>
        <pc:picChg chg="del">
          <ac:chgData name="lin yang" userId="2e45f3583235dc6c" providerId="LiveId" clId="{4079C415-E334-47D0-84DD-33407E946BE6}" dt="2017-09-12T09:44:46.298" v="1317" actId="478"/>
          <ac:picMkLst>
            <pc:docMk/>
            <pc:sldMk cId="2995803528" sldId="279"/>
            <ac:picMk id="4" creationId="{D45349B4-D2CD-4037-9C48-49B86D192EE6}"/>
          </ac:picMkLst>
        </pc:picChg>
        <pc:picChg chg="add mod">
          <ac:chgData name="lin yang" userId="2e45f3583235dc6c" providerId="LiveId" clId="{4079C415-E334-47D0-84DD-33407E946BE6}" dt="2017-09-12T09:55:19.957" v="1331" actId="14100"/>
          <ac:picMkLst>
            <pc:docMk/>
            <pc:sldMk cId="2995803528" sldId="279"/>
            <ac:picMk id="5" creationId="{284BB7EE-DD11-49F6-84A3-7AA503344EEB}"/>
          </ac:picMkLst>
        </pc:picChg>
      </pc:sldChg>
      <pc:sldChg chg="modSp modNotesTx">
        <pc:chgData name="lin yang" userId="2e45f3583235dc6c" providerId="LiveId" clId="{4079C415-E334-47D0-84DD-33407E946BE6}" dt="2017-09-13T02:31:43.544" v="1819" actId="20577"/>
        <pc:sldMkLst>
          <pc:docMk/>
          <pc:sldMk cId="3224673237" sldId="280"/>
        </pc:sldMkLst>
        <pc:spChg chg="mod">
          <ac:chgData name="lin yang" userId="2e45f3583235dc6c" providerId="LiveId" clId="{4079C415-E334-47D0-84DD-33407E946BE6}" dt="2017-09-13T02:28:30.139" v="1817" actId="20577"/>
          <ac:spMkLst>
            <pc:docMk/>
            <pc:sldMk cId="3224673237" sldId="280"/>
            <ac:spMk id="3" creationId="{8763F325-DDD7-467D-9605-4E0382A71778}"/>
          </ac:spMkLst>
        </pc:spChg>
      </pc:sldChg>
      <pc:sldChg chg="modNotesTx">
        <pc:chgData name="lin yang" userId="2e45f3583235dc6c" providerId="LiveId" clId="{4079C415-E334-47D0-84DD-33407E946BE6}" dt="2017-09-13T02:35:53.554" v="1973" actId="20577"/>
        <pc:sldMkLst>
          <pc:docMk/>
          <pc:sldMk cId="3140561425" sldId="284"/>
        </pc:sldMkLst>
      </pc:sldChg>
      <pc:sldChg chg="addSp delSp modSp">
        <pc:chgData name="lin yang" userId="2e45f3583235dc6c" providerId="LiveId" clId="{4079C415-E334-47D0-84DD-33407E946BE6}" dt="2017-09-12T08:48:15.314" v="416" actId="20577"/>
        <pc:sldMkLst>
          <pc:docMk/>
          <pc:sldMk cId="1768342609" sldId="285"/>
        </pc:sldMkLst>
        <pc:spChg chg="mod">
          <ac:chgData name="lin yang" userId="2e45f3583235dc6c" providerId="LiveId" clId="{4079C415-E334-47D0-84DD-33407E946BE6}" dt="2017-09-12T08:37:47.120" v="299" actId="1076"/>
          <ac:spMkLst>
            <pc:docMk/>
            <pc:sldMk cId="1768342609" sldId="285"/>
            <ac:spMk id="2" creationId="{FD91CE3F-0BD2-4403-8970-79493F30F05A}"/>
          </ac:spMkLst>
        </pc:spChg>
        <pc:spChg chg="add mod">
          <ac:chgData name="lin yang" userId="2e45f3583235dc6c" providerId="LiveId" clId="{4079C415-E334-47D0-84DD-33407E946BE6}" dt="2017-09-12T08:40:12.003" v="337" actId="1076"/>
          <ac:spMkLst>
            <pc:docMk/>
            <pc:sldMk cId="1768342609" sldId="285"/>
            <ac:spMk id="3" creationId="{3CE93BDD-1946-4B84-B29A-B1F4519A63F5}"/>
          </ac:spMkLst>
        </pc:spChg>
        <pc:spChg chg="add del mod">
          <ac:chgData name="lin yang" userId="2e45f3583235dc6c" providerId="LiveId" clId="{4079C415-E334-47D0-84DD-33407E946BE6}" dt="2017-09-12T07:32:34.004" v="42" actId="478"/>
          <ac:spMkLst>
            <pc:docMk/>
            <pc:sldMk cId="1768342609" sldId="285"/>
            <ac:spMk id="4" creationId="{8062D165-10D3-4A87-86C6-4350A16F7B8A}"/>
          </ac:spMkLst>
        </pc:spChg>
        <pc:spChg chg="add del mod">
          <ac:chgData name="lin yang" userId="2e45f3583235dc6c" providerId="LiveId" clId="{4079C415-E334-47D0-84DD-33407E946BE6}" dt="2017-09-12T07:32:34.544" v="43" actId="478"/>
          <ac:spMkLst>
            <pc:docMk/>
            <pc:sldMk cId="1768342609" sldId="285"/>
            <ac:spMk id="5" creationId="{9E037832-80A3-4DF7-81E6-7FA13B081A9C}"/>
          </ac:spMkLst>
        </pc:spChg>
        <pc:spChg chg="add del mod">
          <ac:chgData name="lin yang" userId="2e45f3583235dc6c" providerId="LiveId" clId="{4079C415-E334-47D0-84DD-33407E946BE6}" dt="2017-09-12T07:32:35.089" v="44" actId="478"/>
          <ac:spMkLst>
            <pc:docMk/>
            <pc:sldMk cId="1768342609" sldId="285"/>
            <ac:spMk id="6" creationId="{5C67C069-5DC6-488F-BF3A-56AAB492F026}"/>
          </ac:spMkLst>
        </pc:spChg>
        <pc:spChg chg="add del mod">
          <ac:chgData name="lin yang" userId="2e45f3583235dc6c" providerId="LiveId" clId="{4079C415-E334-47D0-84DD-33407E946BE6}" dt="2017-09-12T07:33:43.667" v="71" actId="478"/>
          <ac:spMkLst>
            <pc:docMk/>
            <pc:sldMk cId="1768342609" sldId="285"/>
            <ac:spMk id="7" creationId="{AD28263C-FF9D-4189-9A6E-15D81229892B}"/>
          </ac:spMkLst>
        </pc:spChg>
        <pc:spChg chg="add del mod">
          <ac:chgData name="lin yang" userId="2e45f3583235dc6c" providerId="LiveId" clId="{4079C415-E334-47D0-84DD-33407E946BE6}" dt="2017-09-12T08:39:02.502" v="322" actId="478"/>
          <ac:spMkLst>
            <pc:docMk/>
            <pc:sldMk cId="1768342609" sldId="285"/>
            <ac:spMk id="8" creationId="{14D53E86-2EEB-45EA-A709-F554E1B50F80}"/>
          </ac:spMkLst>
        </pc:spChg>
        <pc:spChg chg="add del mod">
          <ac:chgData name="lin yang" userId="2e45f3583235dc6c" providerId="LiveId" clId="{4079C415-E334-47D0-84DD-33407E946BE6}" dt="2017-09-12T07:41:48.935" v="195" actId="478"/>
          <ac:spMkLst>
            <pc:docMk/>
            <pc:sldMk cId="1768342609" sldId="285"/>
            <ac:spMk id="9" creationId="{54E0B1D9-5322-4314-9FA5-694AC8A02620}"/>
          </ac:spMkLst>
        </pc:spChg>
        <pc:spChg chg="add del mod">
          <ac:chgData name="lin yang" userId="2e45f3583235dc6c" providerId="LiveId" clId="{4079C415-E334-47D0-84DD-33407E946BE6}" dt="2017-09-12T08:39:03.123" v="323" actId="478"/>
          <ac:spMkLst>
            <pc:docMk/>
            <pc:sldMk cId="1768342609" sldId="285"/>
            <ac:spMk id="10" creationId="{60B0E8DA-4217-4A55-B094-C66159C95E9A}"/>
          </ac:spMkLst>
        </pc:spChg>
        <pc:spChg chg="add del mod">
          <ac:chgData name="lin yang" userId="2e45f3583235dc6c" providerId="LiveId" clId="{4079C415-E334-47D0-84DD-33407E946BE6}" dt="2017-09-12T07:40:59.629" v="160" actId="478"/>
          <ac:spMkLst>
            <pc:docMk/>
            <pc:sldMk cId="1768342609" sldId="285"/>
            <ac:spMk id="11" creationId="{0CC12D5A-6ADB-4F3F-A176-87886F669C37}"/>
          </ac:spMkLst>
        </pc:spChg>
        <pc:spChg chg="add mod">
          <ac:chgData name="lin yang" userId="2e45f3583235dc6c" providerId="LiveId" clId="{4079C415-E334-47D0-84DD-33407E946BE6}" dt="2017-09-12T08:40:07.008" v="336" actId="1036"/>
          <ac:spMkLst>
            <pc:docMk/>
            <pc:sldMk cId="1768342609" sldId="285"/>
            <ac:spMk id="12" creationId="{7115EEFE-CEDD-472A-8536-D8A1ADC06D28}"/>
          </ac:spMkLst>
        </pc:spChg>
        <pc:spChg chg="add mod">
          <ac:chgData name="lin yang" userId="2e45f3583235dc6c" providerId="LiveId" clId="{4079C415-E334-47D0-84DD-33407E946BE6}" dt="2017-09-12T08:36:47.721" v="290" actId="14100"/>
          <ac:spMkLst>
            <pc:docMk/>
            <pc:sldMk cId="1768342609" sldId="285"/>
            <ac:spMk id="13" creationId="{EE1EC61A-F8B2-43A6-B3C1-212923482971}"/>
          </ac:spMkLst>
        </pc:spChg>
        <pc:spChg chg="add mod">
          <ac:chgData name="lin yang" userId="2e45f3583235dc6c" providerId="LiveId" clId="{4079C415-E334-47D0-84DD-33407E946BE6}" dt="2017-09-12T08:38:38.331" v="313" actId="1076"/>
          <ac:spMkLst>
            <pc:docMk/>
            <pc:sldMk cId="1768342609" sldId="285"/>
            <ac:spMk id="14" creationId="{902A2376-5C32-456C-9921-5E053D6CCF36}"/>
          </ac:spMkLst>
        </pc:spChg>
        <pc:spChg chg="add mod">
          <ac:chgData name="lin yang" userId="2e45f3583235dc6c" providerId="LiveId" clId="{4079C415-E334-47D0-84DD-33407E946BE6}" dt="2017-09-12T08:36:44.976" v="289" actId="14100"/>
          <ac:spMkLst>
            <pc:docMk/>
            <pc:sldMk cId="1768342609" sldId="285"/>
            <ac:spMk id="15" creationId="{339F963B-3104-4012-A4E8-BCBB14A9CB18}"/>
          </ac:spMkLst>
        </pc:spChg>
        <pc:spChg chg="add mod">
          <ac:chgData name="lin yang" userId="2e45f3583235dc6c" providerId="LiveId" clId="{4079C415-E334-47D0-84DD-33407E946BE6}" dt="2017-09-12T08:36:27.010" v="285" actId="20577"/>
          <ac:spMkLst>
            <pc:docMk/>
            <pc:sldMk cId="1768342609" sldId="285"/>
            <ac:spMk id="16" creationId="{27BE81AE-77BC-472A-8574-F4EBD7D6EF67}"/>
          </ac:spMkLst>
        </pc:spChg>
        <pc:spChg chg="add mod">
          <ac:chgData name="lin yang" userId="2e45f3583235dc6c" providerId="LiveId" clId="{4079C415-E334-47D0-84DD-33407E946BE6}" dt="2017-09-12T08:47:46.780" v="411" actId="20577"/>
          <ac:spMkLst>
            <pc:docMk/>
            <pc:sldMk cId="1768342609" sldId="285"/>
            <ac:spMk id="17" creationId="{2326999E-4858-42A8-A1E7-9FA98CE216D5}"/>
          </ac:spMkLst>
        </pc:spChg>
        <pc:spChg chg="add mod">
          <ac:chgData name="lin yang" userId="2e45f3583235dc6c" providerId="LiveId" clId="{4079C415-E334-47D0-84DD-33407E946BE6}" dt="2017-09-12T08:47:50.572" v="412" actId="20577"/>
          <ac:spMkLst>
            <pc:docMk/>
            <pc:sldMk cId="1768342609" sldId="285"/>
            <ac:spMk id="18" creationId="{2CB1B014-A880-4410-85E9-711A2826A12E}"/>
          </ac:spMkLst>
        </pc:spChg>
        <pc:spChg chg="add mod">
          <ac:chgData name="lin yang" userId="2e45f3583235dc6c" providerId="LiveId" clId="{4079C415-E334-47D0-84DD-33407E946BE6}" dt="2017-09-12T08:48:01.631" v="414" actId="20577"/>
          <ac:spMkLst>
            <pc:docMk/>
            <pc:sldMk cId="1768342609" sldId="285"/>
            <ac:spMk id="19" creationId="{52D90942-5D69-4D81-928A-2EF8F064F731}"/>
          </ac:spMkLst>
        </pc:spChg>
        <pc:spChg chg="add del mod">
          <ac:chgData name="lin yang" userId="2e45f3583235dc6c" providerId="LiveId" clId="{4079C415-E334-47D0-84DD-33407E946BE6}" dt="2017-09-12T08:38:45.351" v="316" actId="478"/>
          <ac:spMkLst>
            <pc:docMk/>
            <pc:sldMk cId="1768342609" sldId="285"/>
            <ac:spMk id="20" creationId="{C48EC4A8-393D-4C1E-9346-29D93DE14F12}"/>
          </ac:spMkLst>
        </pc:spChg>
        <pc:spChg chg="add del">
          <ac:chgData name="lin yang" userId="2e45f3583235dc6c" providerId="LiveId" clId="{4079C415-E334-47D0-84DD-33407E946BE6}" dt="2017-09-12T08:38:48.846" v="318" actId="20577"/>
          <ac:spMkLst>
            <pc:docMk/>
            <pc:sldMk cId="1768342609" sldId="285"/>
            <ac:spMk id="21" creationId="{E5F03B7A-7986-49B1-8CBA-F715C33651EB}"/>
          </ac:spMkLst>
        </pc:spChg>
        <pc:spChg chg="add mod">
          <ac:chgData name="lin yang" userId="2e45f3583235dc6c" providerId="LiveId" clId="{4079C415-E334-47D0-84DD-33407E946BE6}" dt="2017-09-12T08:47:57.383" v="413" actId="20577"/>
          <ac:spMkLst>
            <pc:docMk/>
            <pc:sldMk cId="1768342609" sldId="285"/>
            <ac:spMk id="22" creationId="{3AD51D55-EA63-47F2-A8A8-A9E248BB5B34}"/>
          </ac:spMkLst>
        </pc:spChg>
        <pc:spChg chg="add mod">
          <ac:chgData name="lin yang" userId="2e45f3583235dc6c" providerId="LiveId" clId="{4079C415-E334-47D0-84DD-33407E946BE6}" dt="2017-09-12T08:48:05.251" v="415" actId="20577"/>
          <ac:spMkLst>
            <pc:docMk/>
            <pc:sldMk cId="1768342609" sldId="285"/>
            <ac:spMk id="23" creationId="{2E2BE9FA-FBA2-4CE4-AB57-DF7910982E87}"/>
          </ac:spMkLst>
        </pc:spChg>
        <pc:spChg chg="add mod ord">
          <ac:chgData name="lin yang" userId="2e45f3583235dc6c" providerId="LiveId" clId="{4079C415-E334-47D0-84DD-33407E946BE6}" dt="2017-09-12T08:48:15.314" v="416" actId="20577"/>
          <ac:spMkLst>
            <pc:docMk/>
            <pc:sldMk cId="1768342609" sldId="285"/>
            <ac:spMk id="24" creationId="{64083FB9-6394-45AD-AE93-8ED6243BE096}"/>
          </ac:spMkLst>
        </pc:spChg>
        <pc:spChg chg="add mod ord">
          <ac:chgData name="lin yang" userId="2e45f3583235dc6c" providerId="LiveId" clId="{4079C415-E334-47D0-84DD-33407E946BE6}" dt="2017-09-12T08:42:50.313" v="388" actId="1036"/>
          <ac:spMkLst>
            <pc:docMk/>
            <pc:sldMk cId="1768342609" sldId="285"/>
            <ac:spMk id="25" creationId="{05C5AA77-D85F-455C-803D-B23BDA4D0E89}"/>
          </ac:spMkLst>
        </pc:spChg>
        <pc:spChg chg="add mod">
          <ac:chgData name="lin yang" userId="2e45f3583235dc6c" providerId="LiveId" clId="{4079C415-E334-47D0-84DD-33407E946BE6}" dt="2017-09-12T08:42:37.640" v="381" actId="1076"/>
          <ac:spMkLst>
            <pc:docMk/>
            <pc:sldMk cId="1768342609" sldId="285"/>
            <ac:spMk id="26" creationId="{F4C28FE4-A67E-4C90-AB40-18E8E49181D8}"/>
          </ac:spMkLst>
        </pc:spChg>
        <pc:spChg chg="add mod">
          <ac:chgData name="lin yang" userId="2e45f3583235dc6c" providerId="LiveId" clId="{4079C415-E334-47D0-84DD-33407E946BE6}" dt="2017-09-12T08:42:55.726" v="392" actId="20577"/>
          <ac:spMkLst>
            <pc:docMk/>
            <pc:sldMk cId="1768342609" sldId="285"/>
            <ac:spMk id="27" creationId="{469BEA82-BBFF-4ACF-BED5-C57A11F9CD25}"/>
          </ac:spMkLst>
        </pc:spChg>
      </pc:sldChg>
      <pc:sldChg chg="addSp delSp modSp add ord">
        <pc:chgData name="lin yang" userId="2e45f3583235dc6c" providerId="LiveId" clId="{4079C415-E334-47D0-84DD-33407E946BE6}" dt="2017-09-12T10:02:46.542" v="1401" actId="1038"/>
        <pc:sldMkLst>
          <pc:docMk/>
          <pc:sldMk cId="315362459" sldId="286"/>
        </pc:sldMkLst>
        <pc:spChg chg="mod">
          <ac:chgData name="lin yang" userId="2e45f3583235dc6c" providerId="LiveId" clId="{4079C415-E334-47D0-84DD-33407E946BE6}" dt="2017-09-12T10:02:40.770" v="1395" actId="1076"/>
          <ac:spMkLst>
            <pc:docMk/>
            <pc:sldMk cId="315362459" sldId="286"/>
            <ac:spMk id="2" creationId="{4A92D245-2131-4A63-A995-BA75B714E8DB}"/>
          </ac:spMkLst>
        </pc:spChg>
        <pc:spChg chg="del">
          <ac:chgData name="lin yang" userId="2e45f3583235dc6c" providerId="LiveId" clId="{4079C415-E334-47D0-84DD-33407E946BE6}" dt="2017-09-12T10:02:25.315" v="1394" actId="478"/>
          <ac:spMkLst>
            <pc:docMk/>
            <pc:sldMk cId="315362459" sldId="286"/>
            <ac:spMk id="3" creationId="{3B9E534E-4B51-4A25-87F9-E1B577CFFC5C}"/>
          </ac:spMkLst>
        </pc:spChg>
        <pc:spChg chg="add mod">
          <ac:chgData name="lin yang" userId="2e45f3583235dc6c" providerId="LiveId" clId="{4079C415-E334-47D0-84DD-33407E946BE6}" dt="2017-09-12T10:02:46.542" v="1401" actId="1038"/>
          <ac:spMkLst>
            <pc:docMk/>
            <pc:sldMk cId="315362459" sldId="286"/>
            <ac:spMk id="4" creationId="{C2CB212C-5400-439B-93D8-7FF1440954B0}"/>
          </ac:spMkLst>
        </pc:spChg>
        <pc:spChg chg="add mod">
          <ac:chgData name="lin yang" userId="2e45f3583235dc6c" providerId="LiveId" clId="{4079C415-E334-47D0-84DD-33407E946BE6}" dt="2017-09-12T10:02:46.542" v="1401" actId="1038"/>
          <ac:spMkLst>
            <pc:docMk/>
            <pc:sldMk cId="315362459" sldId="286"/>
            <ac:spMk id="5" creationId="{4FC01AA8-3A34-430C-BBE7-DB53A32276F1}"/>
          </ac:spMkLst>
        </pc:spChg>
        <pc:spChg chg="add mod">
          <ac:chgData name="lin yang" userId="2e45f3583235dc6c" providerId="LiveId" clId="{4079C415-E334-47D0-84DD-33407E946BE6}" dt="2017-09-12T10:02:46.542" v="1401" actId="1038"/>
          <ac:spMkLst>
            <pc:docMk/>
            <pc:sldMk cId="315362459" sldId="286"/>
            <ac:spMk id="6" creationId="{F1D54ADA-2D02-4803-AFD5-D9140E3B4812}"/>
          </ac:spMkLst>
        </pc:spChg>
        <pc:spChg chg="add mod">
          <ac:chgData name="lin yang" userId="2e45f3583235dc6c" providerId="LiveId" clId="{4079C415-E334-47D0-84DD-33407E946BE6}" dt="2017-09-12T10:02:46.542" v="1401" actId="1038"/>
          <ac:spMkLst>
            <pc:docMk/>
            <pc:sldMk cId="315362459" sldId="286"/>
            <ac:spMk id="7" creationId="{4CE94751-78B8-48DF-A687-B3D915FB3F91}"/>
          </ac:spMkLst>
        </pc:spChg>
        <pc:spChg chg="add mod">
          <ac:chgData name="lin yang" userId="2e45f3583235dc6c" providerId="LiveId" clId="{4079C415-E334-47D0-84DD-33407E946BE6}" dt="2017-09-12T10:02:46.542" v="1401" actId="1038"/>
          <ac:spMkLst>
            <pc:docMk/>
            <pc:sldMk cId="315362459" sldId="286"/>
            <ac:spMk id="8" creationId="{FEC4790E-E0F9-48F4-B612-2034655FD347}"/>
          </ac:spMkLst>
        </pc:spChg>
      </pc:sldChg>
      <pc:sldChg chg="delSp modSp add">
        <pc:chgData name="lin yang" userId="2e45f3583235dc6c" providerId="LiveId" clId="{4079C415-E334-47D0-84DD-33407E946BE6}" dt="2017-09-12T09:42:43.488" v="1316" actId="1076"/>
        <pc:sldMkLst>
          <pc:docMk/>
          <pc:sldMk cId="827266022" sldId="287"/>
        </pc:sldMkLst>
        <pc:spChg chg="mod">
          <ac:chgData name="lin yang" userId="2e45f3583235dc6c" providerId="LiveId" clId="{4079C415-E334-47D0-84DD-33407E946BE6}" dt="2017-09-12T09:42:43.488" v="1316" actId="1076"/>
          <ac:spMkLst>
            <pc:docMk/>
            <pc:sldMk cId="827266022" sldId="287"/>
            <ac:spMk id="2" creationId="{7990769A-E870-4ED4-9E81-3EE4D3D104FD}"/>
          </ac:spMkLst>
        </pc:spChg>
        <pc:spChg chg="del">
          <ac:chgData name="lin yang" userId="2e45f3583235dc6c" providerId="LiveId" clId="{4079C415-E334-47D0-84DD-33407E946BE6}" dt="2017-09-12T09:42:39.308" v="1315" actId="478"/>
          <ac:spMkLst>
            <pc:docMk/>
            <pc:sldMk cId="827266022" sldId="287"/>
            <ac:spMk id="3" creationId="{E956CA26-46D5-4AA8-AA1A-592AFCE33CC4}"/>
          </ac:spMkLst>
        </pc:spChg>
      </pc:sldChg>
      <pc:sldChg chg="addSp modSp add">
        <pc:chgData name="lin yang" userId="2e45f3583235dc6c" providerId="LiveId" clId="{4079C415-E334-47D0-84DD-33407E946BE6}" dt="2017-09-12T10:16:53.375" v="1734" actId="14100"/>
        <pc:sldMkLst>
          <pc:docMk/>
          <pc:sldMk cId="2420876969" sldId="288"/>
        </pc:sldMkLst>
        <pc:spChg chg="mod">
          <ac:chgData name="lin yang" userId="2e45f3583235dc6c" providerId="LiveId" clId="{4079C415-E334-47D0-84DD-33407E946BE6}" dt="2017-09-12T10:12:58.440" v="1716" actId="20577"/>
          <ac:spMkLst>
            <pc:docMk/>
            <pc:sldMk cId="2420876969" sldId="288"/>
            <ac:spMk id="2" creationId="{91DC0EF4-603B-4694-AF62-6AEAD48FDAC0}"/>
          </ac:spMkLst>
        </pc:spChg>
        <pc:spChg chg="mod">
          <ac:chgData name="lin yang" userId="2e45f3583235dc6c" providerId="LiveId" clId="{4079C415-E334-47D0-84DD-33407E946BE6}" dt="2017-09-12T10:15:13.486" v="1730" actId="255"/>
          <ac:spMkLst>
            <pc:docMk/>
            <pc:sldMk cId="2420876969" sldId="288"/>
            <ac:spMk id="3" creationId="{93F52108-E00D-4ED2-A0BA-2F8F1DFABF61}"/>
          </ac:spMkLst>
        </pc:spChg>
        <pc:picChg chg="add mod">
          <ac:chgData name="lin yang" userId="2e45f3583235dc6c" providerId="LiveId" clId="{4079C415-E334-47D0-84DD-33407E946BE6}" dt="2017-09-12T10:16:53.375" v="1734" actId="14100"/>
          <ac:picMkLst>
            <pc:docMk/>
            <pc:sldMk cId="2420876969" sldId="288"/>
            <ac:picMk id="5" creationId="{1934F608-96BB-4F4D-8818-51AB4E814FBE}"/>
          </ac:picMkLst>
        </pc:picChg>
      </pc:sldChg>
      <pc:sldChg chg="modSp add del">
        <pc:chgData name="lin yang" userId="2e45f3583235dc6c" providerId="LiveId" clId="{4079C415-E334-47D0-84DD-33407E946BE6}" dt="2017-09-12T10:08:24.926" v="1546" actId="2696"/>
        <pc:sldMkLst>
          <pc:docMk/>
          <pc:sldMk cId="3036394219" sldId="288"/>
        </pc:sldMkLst>
        <pc:spChg chg="mod">
          <ac:chgData name="lin yang" userId="2e45f3583235dc6c" providerId="LiveId" clId="{4079C415-E334-47D0-84DD-33407E946BE6}" dt="2017-09-12T10:06:42.905" v="1539" actId="20577"/>
          <ac:spMkLst>
            <pc:docMk/>
            <pc:sldMk cId="3036394219" sldId="288"/>
            <ac:spMk id="2" creationId="{E5F92847-9CD2-4871-A008-2137E74958FF}"/>
          </ac:spMkLst>
        </pc:spChg>
        <pc:spChg chg="mod">
          <ac:chgData name="lin yang" userId="2e45f3583235dc6c" providerId="LiveId" clId="{4079C415-E334-47D0-84DD-33407E946BE6}" dt="2017-09-12T10:08:19.391" v="1545" actId="20577"/>
          <ac:spMkLst>
            <pc:docMk/>
            <pc:sldMk cId="3036394219" sldId="288"/>
            <ac:spMk id="3" creationId="{B78832A9-3D49-4FF8-BFC0-1D7B636C5AC7}"/>
          </ac:spMkLst>
        </pc:spChg>
      </pc:sldChg>
      <pc:sldChg chg="addSp delSp modSp add">
        <pc:chgData name="lin yang" userId="2e45f3583235dc6c" providerId="LiveId" clId="{4079C415-E334-47D0-84DD-33407E946BE6}" dt="2017-09-12T10:31:03.310" v="1809" actId="20577"/>
        <pc:sldMkLst>
          <pc:docMk/>
          <pc:sldMk cId="4120651258" sldId="289"/>
        </pc:sldMkLst>
        <pc:spChg chg="mod">
          <ac:chgData name="lin yang" userId="2e45f3583235dc6c" providerId="LiveId" clId="{4079C415-E334-47D0-84DD-33407E946BE6}" dt="2017-09-12T10:18:00.187" v="1752" actId="20577"/>
          <ac:spMkLst>
            <pc:docMk/>
            <pc:sldMk cId="4120651258" sldId="289"/>
            <ac:spMk id="2" creationId="{1F4E436C-F29A-4356-9547-2BF1BE51F4E7}"/>
          </ac:spMkLst>
        </pc:spChg>
        <pc:spChg chg="mod">
          <ac:chgData name="lin yang" userId="2e45f3583235dc6c" providerId="LiveId" clId="{4079C415-E334-47D0-84DD-33407E946BE6}" dt="2017-09-12T10:31:03.310" v="1809" actId="20577"/>
          <ac:spMkLst>
            <pc:docMk/>
            <pc:sldMk cId="4120651258" sldId="289"/>
            <ac:spMk id="3" creationId="{4907D1A3-F472-4871-8BC2-B91C2781FCC0}"/>
          </ac:spMkLst>
        </pc:spChg>
        <pc:picChg chg="add del mod">
          <ac:chgData name="lin yang" userId="2e45f3583235dc6c" providerId="LiveId" clId="{4079C415-E334-47D0-84DD-33407E946BE6}" dt="2017-09-12T10:26:50.344" v="1760" actId="478"/>
          <ac:picMkLst>
            <pc:docMk/>
            <pc:sldMk cId="4120651258" sldId="289"/>
            <ac:picMk id="5" creationId="{C6ACD26B-475C-4D9C-8C89-5534B9B106E6}"/>
          </ac:picMkLst>
        </pc:picChg>
        <pc:picChg chg="add mod">
          <ac:chgData name="lin yang" userId="2e45f3583235dc6c" providerId="LiveId" clId="{4079C415-E334-47D0-84DD-33407E946BE6}" dt="2017-09-12T10:27:49.928" v="1764" actId="1076"/>
          <ac:picMkLst>
            <pc:docMk/>
            <pc:sldMk cId="4120651258" sldId="289"/>
            <ac:picMk id="7" creationId="{2FCA020F-1E9E-4C84-A57A-D2880395ADF5}"/>
          </ac:picMkLst>
        </pc:picChg>
      </pc:sldChg>
    </pc:docChg>
  </pc:docChgLst>
  <pc:docChgLst>
    <pc:chgData name="Long-Sing Wong" userId="0c273d1f3e844a9e" providerId="LiveId" clId="{4F7B79A1-6457-4E8E-9BC3-9A0D677BDAD0}"/>
    <pc:docChg chg="undo custSel addSld modSld sldOrd">
      <pc:chgData name="Long-Sing Wong" userId="0c273d1f3e844a9e" providerId="LiveId" clId="{4F7B79A1-6457-4E8E-9BC3-9A0D677BDAD0}" dt="2017-09-13T11:09:04.394" v="2838" actId="20577"/>
      <pc:docMkLst>
        <pc:docMk/>
      </pc:docMkLst>
      <pc:sldChg chg="addSp delSp modSp modAnim modNotesTx">
        <pc:chgData name="Long-Sing Wong" userId="0c273d1f3e844a9e" providerId="LiveId" clId="{4F7B79A1-6457-4E8E-9BC3-9A0D677BDAD0}" dt="2017-09-13T11:09:04.394" v="2838" actId="20577"/>
        <pc:sldMkLst>
          <pc:docMk/>
          <pc:sldMk cId="0" sldId="258"/>
        </pc:sldMkLst>
        <pc:spChg chg="mod">
          <ac:chgData name="Long-Sing Wong" userId="0c273d1f3e844a9e" providerId="LiveId" clId="{4F7B79A1-6457-4E8E-9BC3-9A0D677BDAD0}" dt="2017-09-13T09:39:42.365" v="2772" actId="20577"/>
          <ac:spMkLst>
            <pc:docMk/>
            <pc:sldMk cId="0" sldId="258"/>
            <ac:spMk id="98" creationId="{00000000-0000-0000-0000-000000000000}"/>
          </ac:spMkLst>
        </pc:spChg>
        <pc:picChg chg="add mod">
          <ac:chgData name="Long-Sing Wong" userId="0c273d1f3e844a9e" providerId="LiveId" clId="{4F7B79A1-6457-4E8E-9BC3-9A0D677BDAD0}" dt="2017-09-13T09:00:46.829" v="2712" actId="14100"/>
          <ac:picMkLst>
            <pc:docMk/>
            <pc:sldMk cId="0" sldId="258"/>
            <ac:picMk id="2" creationId="{9A0763D8-D5A1-4B04-8B6F-FCC406143227}"/>
          </ac:picMkLst>
        </pc:picChg>
        <pc:picChg chg="add del mod">
          <ac:chgData name="Long-Sing Wong" userId="0c273d1f3e844a9e" providerId="LiveId" clId="{4F7B79A1-6457-4E8E-9BC3-9A0D677BDAD0}" dt="2017-09-13T09:00:28.464" v="2708" actId="478"/>
          <ac:picMkLst>
            <pc:docMk/>
            <pc:sldMk cId="0" sldId="258"/>
            <ac:picMk id="3" creationId="{BA768D9C-B18D-4E4A-B002-85BC7F426E73}"/>
          </ac:picMkLst>
        </pc:picChg>
      </pc:sldChg>
      <pc:sldChg chg="modSp modNotesTx">
        <pc:chgData name="Long-Sing Wong" userId="0c273d1f3e844a9e" providerId="LiveId" clId="{4F7B79A1-6457-4E8E-9BC3-9A0D677BDAD0}" dt="2017-09-12T06:24:43.308" v="1268" actId="20577"/>
        <pc:sldMkLst>
          <pc:docMk/>
          <pc:sldMk cId="0" sldId="259"/>
        </pc:sldMkLst>
        <pc:spChg chg="mod">
          <ac:chgData name="Long-Sing Wong" userId="0c273d1f3e844a9e" providerId="LiveId" clId="{4F7B79A1-6457-4E8E-9BC3-9A0D677BDAD0}" dt="2017-09-12T05:42:57.244" v="992" actId="20577"/>
          <ac:spMkLst>
            <pc:docMk/>
            <pc:sldMk cId="0" sldId="259"/>
            <ac:spMk id="104" creationId="{00000000-0000-0000-0000-000000000000}"/>
          </ac:spMkLst>
        </pc:spChg>
      </pc:sldChg>
      <pc:sldChg chg="modSp modNotesTx">
        <pc:chgData name="Long-Sing Wong" userId="0c273d1f3e844a9e" providerId="LiveId" clId="{4F7B79A1-6457-4E8E-9BC3-9A0D677BDAD0}" dt="2017-09-12T09:39:09.485" v="1566" actId="20577"/>
        <pc:sldMkLst>
          <pc:docMk/>
          <pc:sldMk cId="0" sldId="260"/>
        </pc:sldMkLst>
        <pc:spChg chg="mod">
          <ac:chgData name="Long-Sing Wong" userId="0c273d1f3e844a9e" providerId="LiveId" clId="{4F7B79A1-6457-4E8E-9BC3-9A0D677BDAD0}" dt="2017-09-12T09:39:09.485" v="1566" actId="20577"/>
          <ac:spMkLst>
            <pc:docMk/>
            <pc:sldMk cId="0" sldId="260"/>
            <ac:spMk id="6" creationId="{136BB977-324F-4649-BDEC-74F31D0296E9}"/>
          </ac:spMkLst>
        </pc:spChg>
        <pc:spChg chg="mod">
          <ac:chgData name="Long-Sing Wong" userId="0c273d1f3e844a9e" providerId="LiveId" clId="{4F7B79A1-6457-4E8E-9BC3-9A0D677BDAD0}" dt="2017-09-12T05:37:31.476" v="973" actId="20577"/>
          <ac:spMkLst>
            <pc:docMk/>
            <pc:sldMk cId="0" sldId="260"/>
            <ac:spMk id="110" creationId="{00000000-0000-0000-0000-000000000000}"/>
          </ac:spMkLst>
        </pc:spChg>
      </pc:sldChg>
      <pc:sldChg chg="delSp modSp modNotesTx">
        <pc:chgData name="Long-Sing Wong" userId="0c273d1f3e844a9e" providerId="LiveId" clId="{4F7B79A1-6457-4E8E-9BC3-9A0D677BDAD0}" dt="2017-09-12T09:39:20.320" v="1567" actId="20577"/>
        <pc:sldMkLst>
          <pc:docMk/>
          <pc:sldMk cId="0" sldId="261"/>
        </pc:sldMkLst>
        <pc:spChg chg="mod">
          <ac:chgData name="Long-Sing Wong" userId="0c273d1f3e844a9e" providerId="LiveId" clId="{4F7B79A1-6457-4E8E-9BC3-9A0D677BDAD0}" dt="2017-09-12T09:39:20.320" v="1567" actId="20577"/>
          <ac:spMkLst>
            <pc:docMk/>
            <pc:sldMk cId="0" sldId="261"/>
            <ac:spMk id="6" creationId="{C00AFF4E-7D20-4895-9883-A87C9686E1EE}"/>
          </ac:spMkLst>
        </pc:spChg>
        <pc:spChg chg="mod">
          <ac:chgData name="Long-Sing Wong" userId="0c273d1f3e844a9e" providerId="LiveId" clId="{4F7B79A1-6457-4E8E-9BC3-9A0D677BDAD0}" dt="2017-09-12T03:37:26.866" v="344" actId="20577"/>
          <ac:spMkLst>
            <pc:docMk/>
            <pc:sldMk cId="0" sldId="261"/>
            <ac:spMk id="116" creationId="{00000000-0000-0000-0000-000000000000}"/>
          </ac:spMkLst>
        </pc:spChg>
        <pc:picChg chg="del">
          <ac:chgData name="Long-Sing Wong" userId="0c273d1f3e844a9e" providerId="LiveId" clId="{4F7B79A1-6457-4E8E-9BC3-9A0D677BDAD0}" dt="2017-09-12T02:57:29.832" v="295" actId="478"/>
          <ac:picMkLst>
            <pc:docMk/>
            <pc:sldMk cId="0" sldId="261"/>
            <ac:picMk id="4" creationId="{56C22740-D283-4A2A-8490-9F9A3660C731}"/>
          </ac:picMkLst>
        </pc:picChg>
      </pc:sldChg>
      <pc:sldChg chg="addSp delSp modSp ord modAnim modNotesTx">
        <pc:chgData name="Long-Sing Wong" userId="0c273d1f3e844a9e" providerId="LiveId" clId="{4F7B79A1-6457-4E8E-9BC3-9A0D677BDAD0}" dt="2017-09-13T09:25:04.908" v="2764" actId="20577"/>
        <pc:sldMkLst>
          <pc:docMk/>
          <pc:sldMk cId="0" sldId="262"/>
        </pc:sldMkLst>
        <pc:spChg chg="mod">
          <ac:chgData name="Long-Sing Wong" userId="0c273d1f3e844a9e" providerId="LiveId" clId="{4F7B79A1-6457-4E8E-9BC3-9A0D677BDAD0}" dt="2017-09-12T09:41:30.191" v="1569" actId="20577"/>
          <ac:spMkLst>
            <pc:docMk/>
            <pc:sldMk cId="0" sldId="262"/>
            <ac:spMk id="6" creationId="{6D60CA4A-7E62-4194-B587-36EBD5BC68B2}"/>
          </ac:spMkLst>
        </pc:spChg>
        <pc:spChg chg="mod">
          <ac:chgData name="Long-Sing Wong" userId="0c273d1f3e844a9e" providerId="LiveId" clId="{4F7B79A1-6457-4E8E-9BC3-9A0D677BDAD0}" dt="2017-09-12T02:08:44.805" v="48" actId="20577"/>
          <ac:spMkLst>
            <pc:docMk/>
            <pc:sldMk cId="0" sldId="262"/>
            <ac:spMk id="122" creationId="{00000000-0000-0000-0000-000000000000}"/>
          </ac:spMkLst>
        </pc:spChg>
        <pc:picChg chg="mod">
          <ac:chgData name="Long-Sing Wong" userId="0c273d1f3e844a9e" providerId="LiveId" clId="{4F7B79A1-6457-4E8E-9BC3-9A0D677BDAD0}" dt="2017-09-13T09:24:51.882" v="2760" actId="14100"/>
          <ac:picMkLst>
            <pc:docMk/>
            <pc:sldMk cId="0" sldId="262"/>
            <ac:picMk id="5" creationId="{57EDAD1E-31D9-4819-89A6-53D7B8D823BD}"/>
          </ac:picMkLst>
        </pc:picChg>
        <pc:picChg chg="add mod">
          <ac:chgData name="Long-Sing Wong" userId="0c273d1f3e844a9e" providerId="LiveId" clId="{4F7B79A1-6457-4E8E-9BC3-9A0D677BDAD0}" dt="2017-09-13T09:25:02.007" v="2763" actId="14100"/>
          <ac:picMkLst>
            <pc:docMk/>
            <pc:sldMk cId="0" sldId="262"/>
            <ac:picMk id="7" creationId="{9476E210-01D5-4C81-98E5-2D8982394DE2}"/>
          </ac:picMkLst>
        </pc:picChg>
        <pc:picChg chg="del">
          <ac:chgData name="Long-Sing Wong" userId="0c273d1f3e844a9e" providerId="LiveId" clId="{4F7B79A1-6457-4E8E-9BC3-9A0D677BDAD0}" dt="2017-09-13T09:24:19.888" v="2755" actId="20577"/>
          <ac:picMkLst>
            <pc:docMk/>
            <pc:sldMk cId="0" sldId="262"/>
            <ac:picMk id="123" creationId="{00000000-0000-0000-0000-000000000000}"/>
          </ac:picMkLst>
        </pc:picChg>
      </pc:sldChg>
      <pc:sldChg chg="addSp delSp modSp modAnim">
        <pc:chgData name="Long-Sing Wong" userId="0c273d1f3e844a9e" providerId="LiveId" clId="{4F7B79A1-6457-4E8E-9BC3-9A0D677BDAD0}" dt="2017-09-13T09:22:54.325" v="2754" actId="20577"/>
        <pc:sldMkLst>
          <pc:docMk/>
          <pc:sldMk cId="0" sldId="263"/>
        </pc:sldMkLst>
        <pc:spChg chg="mod">
          <ac:chgData name="Long-Sing Wong" userId="0c273d1f3e844a9e" providerId="LiveId" clId="{4F7B79A1-6457-4E8E-9BC3-9A0D677BDAD0}" dt="2017-09-13T09:04:52.498" v="2718" actId="20577"/>
          <ac:spMkLst>
            <pc:docMk/>
            <pc:sldMk cId="0" sldId="263"/>
            <ac:spMk id="6" creationId="{89875F0C-44DB-4E3B-9037-BF1E4B82D13C}"/>
          </ac:spMkLst>
        </pc:spChg>
        <pc:picChg chg="mod">
          <ac:chgData name="Long-Sing Wong" userId="0c273d1f3e844a9e" providerId="LiveId" clId="{4F7B79A1-6457-4E8E-9BC3-9A0D677BDAD0}" dt="2017-09-13T09:22:27.673" v="2749" actId="14100"/>
          <ac:picMkLst>
            <pc:docMk/>
            <pc:sldMk cId="0" sldId="263"/>
            <ac:picMk id="5" creationId="{684A2DD4-284F-4651-BDF4-EE5A172B4583}"/>
          </ac:picMkLst>
        </pc:picChg>
        <pc:picChg chg="add mod">
          <ac:chgData name="Long-Sing Wong" userId="0c273d1f3e844a9e" providerId="LiveId" clId="{4F7B79A1-6457-4E8E-9BC3-9A0D677BDAD0}" dt="2017-09-13T09:22:48.105" v="2753" actId="14100"/>
          <ac:picMkLst>
            <pc:docMk/>
            <pc:sldMk cId="0" sldId="263"/>
            <ac:picMk id="7" creationId="{2A2E0A8C-ECB3-446E-B6C7-79C3C4691849}"/>
          </ac:picMkLst>
        </pc:picChg>
        <pc:picChg chg="del">
          <ac:chgData name="Long-Sing Wong" userId="0c273d1f3e844a9e" providerId="LiveId" clId="{4F7B79A1-6457-4E8E-9BC3-9A0D677BDAD0}" dt="2017-09-13T09:22:09.414" v="2745" actId="20577"/>
          <ac:picMkLst>
            <pc:docMk/>
            <pc:sldMk cId="0" sldId="263"/>
            <ac:picMk id="130" creationId="{00000000-0000-0000-0000-000000000000}"/>
          </ac:picMkLst>
        </pc:picChg>
      </pc:sldChg>
      <pc:sldChg chg="addSp delSp modSp ord modAnim">
        <pc:chgData name="Long-Sing Wong" userId="0c273d1f3e844a9e" providerId="LiveId" clId="{4F7B79A1-6457-4E8E-9BC3-9A0D677BDAD0}" dt="2017-09-13T09:45:42.712" v="2780" actId="20577"/>
        <pc:sldMkLst>
          <pc:docMk/>
          <pc:sldMk cId="0" sldId="264"/>
        </pc:sldMkLst>
        <pc:spChg chg="mod">
          <ac:chgData name="Long-Sing Wong" userId="0c273d1f3e844a9e" providerId="LiveId" clId="{4F7B79A1-6457-4E8E-9BC3-9A0D677BDAD0}" dt="2017-09-12T09:41:25.251" v="1568" actId="20577"/>
          <ac:spMkLst>
            <pc:docMk/>
            <pc:sldMk cId="0" sldId="264"/>
            <ac:spMk id="22" creationId="{9EB2416C-D446-4249-8722-5A1C5D77F13A}"/>
          </ac:spMkLst>
        </pc:spChg>
        <pc:picChg chg="mod">
          <ac:chgData name="Long-Sing Wong" userId="0c273d1f3e844a9e" providerId="LiveId" clId="{4F7B79A1-6457-4E8E-9BC3-9A0D677BDAD0}" dt="2017-09-13T09:40:28.599" v="2775" actId="14100"/>
          <ac:picMkLst>
            <pc:docMk/>
            <pc:sldMk cId="0" sldId="264"/>
            <ac:picMk id="5" creationId="{F3634225-7300-45EA-90FE-390A71132C5E}"/>
          </ac:picMkLst>
        </pc:picChg>
        <pc:picChg chg="add mod">
          <ac:chgData name="Long-Sing Wong" userId="0c273d1f3e844a9e" providerId="LiveId" clId="{4F7B79A1-6457-4E8E-9BC3-9A0D677BDAD0}" dt="2017-09-13T09:45:35.717" v="2778" actId="14100"/>
          <ac:picMkLst>
            <pc:docMk/>
            <pc:sldMk cId="0" sldId="264"/>
            <ac:picMk id="7" creationId="{E0CE3F28-9B84-41AA-9774-90CDD4848BA1}"/>
          </ac:picMkLst>
        </pc:picChg>
        <pc:picChg chg="del">
          <ac:chgData name="Long-Sing Wong" userId="0c273d1f3e844a9e" providerId="LiveId" clId="{4F7B79A1-6457-4E8E-9BC3-9A0D677BDAD0}" dt="2017-09-13T09:40:21.021" v="2773" actId="20577"/>
          <ac:picMkLst>
            <pc:docMk/>
            <pc:sldMk cId="0" sldId="264"/>
            <ac:picMk id="137" creationId="{00000000-0000-0000-0000-000000000000}"/>
          </ac:picMkLst>
        </pc:picChg>
      </pc:sldChg>
      <pc:sldChg chg="modSp modAnim">
        <pc:chgData name="Long-Sing Wong" userId="0c273d1f3e844a9e" providerId="LiveId" clId="{4F7B79A1-6457-4E8E-9BC3-9A0D677BDAD0}" dt="2017-09-13T09:25:39.940" v="2766" actId="20577"/>
        <pc:sldMkLst>
          <pc:docMk/>
          <pc:sldMk cId="0" sldId="265"/>
        </pc:sldMkLst>
        <pc:spChg chg="mod">
          <ac:chgData name="Long-Sing Wong" userId="0c273d1f3e844a9e" providerId="LiveId" clId="{4F7B79A1-6457-4E8E-9BC3-9A0D677BDAD0}" dt="2017-09-13T02:24:36.934" v="2706" actId="20577"/>
          <ac:spMkLst>
            <pc:docMk/>
            <pc:sldMk cId="0" sldId="265"/>
            <ac:spMk id="142" creationId="{00000000-0000-0000-0000-000000000000}"/>
          </ac:spMkLst>
        </pc:spChg>
        <pc:spChg chg="mod">
          <ac:chgData name="Long-Sing Wong" userId="0c273d1f3e844a9e" providerId="LiveId" clId="{4F7B79A1-6457-4E8E-9BC3-9A0D677BDAD0}" dt="2017-09-12T05:39:28.127" v="991" actId="20577"/>
          <ac:spMkLst>
            <pc:docMk/>
            <pc:sldMk cId="0" sldId="265"/>
            <ac:spMk id="143" creationId="{00000000-0000-0000-0000-000000000000}"/>
          </ac:spMkLst>
        </pc:spChg>
      </pc:sldChg>
      <pc:sldChg chg="modSp modAnim modNotesTx">
        <pc:chgData name="Long-Sing Wong" userId="0c273d1f3e844a9e" providerId="LiveId" clId="{4F7B79A1-6457-4E8E-9BC3-9A0D677BDAD0}" dt="2017-09-12T10:18:25.561" v="2233" actId="20577"/>
        <pc:sldMkLst>
          <pc:docMk/>
          <pc:sldMk cId="0" sldId="266"/>
        </pc:sldMkLst>
        <pc:spChg chg="mod">
          <ac:chgData name="Long-Sing Wong" userId="0c273d1f3e844a9e" providerId="LiveId" clId="{4F7B79A1-6457-4E8E-9BC3-9A0D677BDAD0}" dt="2017-09-12T05:37:56.233" v="982" actId="20577"/>
          <ac:spMkLst>
            <pc:docMk/>
            <pc:sldMk cId="0" sldId="266"/>
            <ac:spMk id="149" creationId="{00000000-0000-0000-0000-000000000000}"/>
          </ac:spMkLst>
        </pc:spChg>
      </pc:sldChg>
      <pc:sldChg chg="modSp ord">
        <pc:chgData name="Long-Sing Wong" userId="0c273d1f3e844a9e" providerId="LiveId" clId="{4F7B79A1-6457-4E8E-9BC3-9A0D677BDAD0}" dt="2017-09-13T09:13:44.456" v="2719" actId="313"/>
        <pc:sldMkLst>
          <pc:docMk/>
          <pc:sldMk cId="0" sldId="268"/>
        </pc:sldMkLst>
        <pc:spChg chg="mod">
          <ac:chgData name="Long-Sing Wong" userId="0c273d1f3e844a9e" providerId="LiveId" clId="{4F7B79A1-6457-4E8E-9BC3-9A0D677BDAD0}" dt="2017-09-13T09:13:44.456" v="2719" actId="313"/>
          <ac:spMkLst>
            <pc:docMk/>
            <pc:sldMk cId="0" sldId="268"/>
            <ac:spMk id="162" creationId="{00000000-0000-0000-0000-000000000000}"/>
          </ac:spMkLst>
        </pc:spChg>
      </pc:sldChg>
      <pc:sldChg chg="addSp delSp modSp modAnim">
        <pc:chgData name="Long-Sing Wong" userId="0c273d1f3e844a9e" providerId="LiveId" clId="{4F7B79A1-6457-4E8E-9BC3-9A0D677BDAD0}" dt="2017-09-13T09:16:40.341" v="2733" actId="20577"/>
        <pc:sldMkLst>
          <pc:docMk/>
          <pc:sldMk cId="1432235372" sldId="269"/>
        </pc:sldMkLst>
        <pc:picChg chg="mod">
          <ac:chgData name="Long-Sing Wong" userId="0c273d1f3e844a9e" providerId="LiveId" clId="{4F7B79A1-6457-4E8E-9BC3-9A0D677BDAD0}" dt="2017-09-13T09:15:05.783" v="2722" actId="14100"/>
          <ac:picMkLst>
            <pc:docMk/>
            <pc:sldMk cId="1432235372" sldId="269"/>
            <ac:picMk id="4" creationId="{9092A5A8-07BD-470F-B199-09EF699E9619}"/>
          </ac:picMkLst>
        </pc:picChg>
        <pc:picChg chg="add mod">
          <ac:chgData name="Long-Sing Wong" userId="0c273d1f3e844a9e" providerId="LiveId" clId="{4F7B79A1-6457-4E8E-9BC3-9A0D677BDAD0}" dt="2017-09-13T09:15:36.335" v="2726" actId="14100"/>
          <ac:picMkLst>
            <pc:docMk/>
            <pc:sldMk cId="1432235372" sldId="269"/>
            <ac:picMk id="5" creationId="{101DB29A-3D1D-4862-B719-F5E30B8C885E}"/>
          </ac:picMkLst>
        </pc:picChg>
        <pc:picChg chg="del">
          <ac:chgData name="Long-Sing Wong" userId="0c273d1f3e844a9e" providerId="LiveId" clId="{4F7B79A1-6457-4E8E-9BC3-9A0D677BDAD0}" dt="2017-09-13T09:14:54.472" v="2720" actId="20577"/>
          <ac:picMkLst>
            <pc:docMk/>
            <pc:sldMk cId="1432235372" sldId="269"/>
            <ac:picMk id="2050" creationId="{AE0C3A23-B703-47FE-89A7-CE827801A317}"/>
          </ac:picMkLst>
        </pc:picChg>
      </pc:sldChg>
      <pc:sldChg chg="modSp">
        <pc:chgData name="Long-Sing Wong" userId="0c273d1f3e844a9e" providerId="LiveId" clId="{4F7B79A1-6457-4E8E-9BC3-9A0D677BDAD0}" dt="2017-09-12T04:12:01.508" v="491" actId="20577"/>
        <pc:sldMkLst>
          <pc:docMk/>
          <pc:sldMk cId="3135729514" sldId="270"/>
        </pc:sldMkLst>
        <pc:spChg chg="mod">
          <ac:chgData name="Long-Sing Wong" userId="0c273d1f3e844a9e" providerId="LiveId" clId="{4F7B79A1-6457-4E8E-9BC3-9A0D677BDAD0}" dt="2017-09-12T04:12:01.508" v="491" actId="20577"/>
          <ac:spMkLst>
            <pc:docMk/>
            <pc:sldMk cId="3135729514" sldId="270"/>
            <ac:spMk id="4" creationId="{CA0C9CBD-4047-4EEC-A68B-CAFC2BEF59F8}"/>
          </ac:spMkLst>
        </pc:spChg>
      </pc:sldChg>
      <pc:sldChg chg="modSp">
        <pc:chgData name="Long-Sing Wong" userId="0c273d1f3e844a9e" providerId="LiveId" clId="{4F7B79A1-6457-4E8E-9BC3-9A0D677BDAD0}" dt="2017-09-12T10:21:47.217" v="2249" actId="20577"/>
        <pc:sldMkLst>
          <pc:docMk/>
          <pc:sldMk cId="1453335624" sldId="277"/>
        </pc:sldMkLst>
        <pc:spChg chg="mod">
          <ac:chgData name="Long-Sing Wong" userId="0c273d1f3e844a9e" providerId="LiveId" clId="{4F7B79A1-6457-4E8E-9BC3-9A0D677BDAD0}" dt="2017-09-12T10:21:47.217" v="2249" actId="20577"/>
          <ac:spMkLst>
            <pc:docMk/>
            <pc:sldMk cId="1453335624" sldId="277"/>
            <ac:spMk id="3" creationId="{DC601FDB-1E34-4C02-A7CD-AA082E7DB84A}"/>
          </ac:spMkLst>
        </pc:spChg>
      </pc:sldChg>
      <pc:sldChg chg="addSp delSp modSp modAnim modNotesTx">
        <pc:chgData name="Long-Sing Wong" userId="0c273d1f3e844a9e" providerId="LiveId" clId="{4F7B79A1-6457-4E8E-9BC3-9A0D677BDAD0}" dt="2017-09-13T09:25:57.547" v="2767" actId="20577"/>
        <pc:sldMkLst>
          <pc:docMk/>
          <pc:sldMk cId="3553675361" sldId="278"/>
        </pc:sldMkLst>
        <pc:spChg chg="mod">
          <ac:chgData name="Long-Sing Wong" userId="0c273d1f3e844a9e" providerId="LiveId" clId="{4F7B79A1-6457-4E8E-9BC3-9A0D677BDAD0}" dt="2017-09-12T09:44:38.568" v="1707" actId="20577"/>
          <ac:spMkLst>
            <pc:docMk/>
            <pc:sldMk cId="3553675361" sldId="278"/>
            <ac:spMk id="3" creationId="{9F5447B1-4785-4380-93ED-3A9F9187B5D3}"/>
          </ac:spMkLst>
        </pc:spChg>
        <pc:graphicFrameChg chg="add mod modGraphic">
          <ac:chgData name="Long-Sing Wong" userId="0c273d1f3e844a9e" providerId="LiveId" clId="{4F7B79A1-6457-4E8E-9BC3-9A0D677BDAD0}" dt="2017-09-12T04:45:07.674" v="495" actId="14100"/>
          <ac:graphicFrameMkLst>
            <pc:docMk/>
            <pc:sldMk cId="3553675361" sldId="278"/>
            <ac:graphicFrameMk id="4" creationId="{C74D379B-A5C5-4882-99D5-2DEFB8F4CBDB}"/>
          </ac:graphicFrameMkLst>
        </pc:graphicFrameChg>
        <pc:picChg chg="del">
          <ac:chgData name="Long-Sing Wong" userId="0c273d1f3e844a9e" providerId="LiveId" clId="{4F7B79A1-6457-4E8E-9BC3-9A0D677BDAD0}" dt="2017-09-12T04:44:57.791" v="492" actId="478"/>
          <ac:picMkLst>
            <pc:docMk/>
            <pc:sldMk cId="3553675361" sldId="278"/>
            <ac:picMk id="7" creationId="{BA5D72DF-16A1-4341-8CA0-BD8D1B6A08DA}"/>
          </ac:picMkLst>
        </pc:picChg>
      </pc:sldChg>
      <pc:sldChg chg="modSp">
        <pc:chgData name="Long-Sing Wong" userId="0c273d1f3e844a9e" providerId="LiveId" clId="{4F7B79A1-6457-4E8E-9BC3-9A0D677BDAD0}" dt="2017-09-12T10:21:09.597" v="2234" actId="20577"/>
        <pc:sldMkLst>
          <pc:docMk/>
          <pc:sldMk cId="3224673237" sldId="280"/>
        </pc:sldMkLst>
        <pc:spChg chg="mod">
          <ac:chgData name="Long-Sing Wong" userId="0c273d1f3e844a9e" providerId="LiveId" clId="{4F7B79A1-6457-4E8E-9BC3-9A0D677BDAD0}" dt="2017-09-12T10:21:09.597" v="2234" actId="20577"/>
          <ac:spMkLst>
            <pc:docMk/>
            <pc:sldMk cId="3224673237" sldId="280"/>
            <ac:spMk id="3" creationId="{8763F325-DDD7-467D-9605-4E0382A71778}"/>
          </ac:spMkLst>
        </pc:spChg>
      </pc:sldChg>
      <pc:sldChg chg="delSp modSp add modNotesTx">
        <pc:chgData name="Long-Sing Wong" userId="0c273d1f3e844a9e" providerId="LiveId" clId="{4F7B79A1-6457-4E8E-9BC3-9A0D677BDAD0}" dt="2017-09-13T02:23:57.129" v="2705" actId="20577"/>
        <pc:sldMkLst>
          <pc:docMk/>
          <pc:sldMk cId="1768342609" sldId="285"/>
        </pc:sldMkLst>
        <pc:spChg chg="mod">
          <ac:chgData name="Long-Sing Wong" userId="0c273d1f3e844a9e" providerId="LiveId" clId="{4F7B79A1-6457-4E8E-9BC3-9A0D677BDAD0}" dt="2017-09-12T05:43:09.779" v="1008" actId="20577"/>
          <ac:spMkLst>
            <pc:docMk/>
            <pc:sldMk cId="1768342609" sldId="285"/>
            <ac:spMk id="2" creationId="{FD91CE3F-0BD2-4403-8970-79493F30F05A}"/>
          </ac:spMkLst>
        </pc:spChg>
        <pc:spChg chg="del">
          <ac:chgData name="Long-Sing Wong" userId="0c273d1f3e844a9e" providerId="LiveId" clId="{4F7B79A1-6457-4E8E-9BC3-9A0D677BDAD0}" dt="2017-09-12T05:43:17.613" v="1009" actId="478"/>
          <ac:spMkLst>
            <pc:docMk/>
            <pc:sldMk cId="1768342609" sldId="285"/>
            <ac:spMk id="3" creationId="{CCC9BC80-D3E5-4757-BE8A-7519B3B8DE01}"/>
          </ac:spMkLst>
        </pc:spChg>
        <pc:spChg chg="mod">
          <ac:chgData name="Long-Sing Wong" userId="0c273d1f3e844a9e" providerId="LiveId" clId="{4F7B79A1-6457-4E8E-9BC3-9A0D677BDAD0}" dt="2017-09-12T10:16:07.858" v="2225" actId="255"/>
          <ac:spMkLst>
            <pc:docMk/>
            <pc:sldMk cId="1768342609" sldId="285"/>
            <ac:spMk id="12" creationId="{7115EEFE-CEDD-472A-8536-D8A1ADC06D28}"/>
          </ac:spMkLst>
        </pc:spChg>
        <pc:spChg chg="mod">
          <ac:chgData name="Long-Sing Wong" userId="0c273d1f3e844a9e" providerId="LiveId" clId="{4F7B79A1-6457-4E8E-9BC3-9A0D677BDAD0}" dt="2017-09-12T10:16:16.180" v="2226" actId="20577"/>
          <ac:spMkLst>
            <pc:docMk/>
            <pc:sldMk cId="1768342609" sldId="285"/>
            <ac:spMk id="13" creationId="{EE1EC61A-F8B2-43A6-B3C1-212923482971}"/>
          </ac:spMkLst>
        </pc:spChg>
        <pc:spChg chg="mod">
          <ac:chgData name="Long-Sing Wong" userId="0c273d1f3e844a9e" providerId="LiveId" clId="{4F7B79A1-6457-4E8E-9BC3-9A0D677BDAD0}" dt="2017-09-12T10:16:32.503" v="2228" actId="1076"/>
          <ac:spMkLst>
            <pc:docMk/>
            <pc:sldMk cId="1768342609" sldId="285"/>
            <ac:spMk id="14" creationId="{902A2376-5C32-456C-9921-5E053D6CCF36}"/>
          </ac:spMkLst>
        </pc:spChg>
      </pc:sldChg>
      <pc:sldChg chg="modSp">
        <pc:chgData name="Long-Sing Wong" userId="0c273d1f3e844a9e" providerId="LiveId" clId="{4F7B79A1-6457-4E8E-9BC3-9A0D677BDAD0}" dt="2017-09-13T02:24:48.941" v="2707" actId="20577"/>
        <pc:sldMkLst>
          <pc:docMk/>
          <pc:sldMk cId="315362459" sldId="286"/>
        </pc:sldMkLst>
        <pc:spChg chg="mod">
          <ac:chgData name="Long-Sing Wong" userId="0c273d1f3e844a9e" providerId="LiveId" clId="{4F7B79A1-6457-4E8E-9BC3-9A0D677BDAD0}" dt="2017-09-13T02:24:48.941" v="2707" actId="20577"/>
          <ac:spMkLst>
            <pc:docMk/>
            <pc:sldMk cId="315362459" sldId="286"/>
            <ac:spMk id="6" creationId="{F1D54ADA-2D02-4803-AFD5-D9140E3B48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5" name="Shape 5"/>
          <p:cNvSpPr>
            <a:spLocks noGrp="1" noRot="1" noChangeAspect="1"/>
          </p:cNvSpPr>
          <p:nvPr>
            <p:ph type="sldImg" idx="3"/>
          </p:nvPr>
        </p:nvSpPr>
        <p:spPr>
          <a:xfrm>
            <a:off x="382587"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orbel"/>
                <a:ea typeface="Corbel"/>
                <a:cs typeface="Corbel"/>
                <a:sym typeface="Corbel"/>
              </a:defRPr>
            </a:lvl1pPr>
            <a:lvl2pPr marL="457200" marR="0" lvl="1" indent="0" algn="l" rtl="0">
              <a:spcBef>
                <a:spcPts val="0"/>
              </a:spcBef>
              <a:buChar char="○"/>
              <a:defRPr sz="1200" b="0" i="0" u="none" strike="noStrike" cap="none">
                <a:solidFill>
                  <a:schemeClr val="dk1"/>
                </a:solidFill>
                <a:latin typeface="Corbel"/>
                <a:ea typeface="Corbel"/>
                <a:cs typeface="Corbel"/>
                <a:sym typeface="Corbel"/>
              </a:defRPr>
            </a:lvl2pPr>
            <a:lvl3pPr marL="914400" marR="0" lvl="2" indent="0" algn="l" rtl="0">
              <a:spcBef>
                <a:spcPts val="0"/>
              </a:spcBef>
              <a:buChar char="■"/>
              <a:defRPr sz="1200" b="0" i="0" u="none" strike="noStrike" cap="none">
                <a:solidFill>
                  <a:schemeClr val="dk1"/>
                </a:solidFill>
                <a:latin typeface="Corbel"/>
                <a:ea typeface="Corbel"/>
                <a:cs typeface="Corbel"/>
                <a:sym typeface="Corbel"/>
              </a:defRPr>
            </a:lvl3pPr>
            <a:lvl4pPr marL="1371600" marR="0" lvl="3" indent="0" algn="l" rtl="0">
              <a:spcBef>
                <a:spcPts val="0"/>
              </a:spcBef>
              <a:buChar char="●"/>
              <a:defRPr sz="1200" b="0" i="0" u="none" strike="noStrike" cap="none">
                <a:solidFill>
                  <a:schemeClr val="dk1"/>
                </a:solidFill>
                <a:latin typeface="Corbel"/>
                <a:ea typeface="Corbel"/>
                <a:cs typeface="Corbel"/>
                <a:sym typeface="Corbel"/>
              </a:defRPr>
            </a:lvl4pPr>
            <a:lvl5pPr marL="1828800" marR="0" lvl="4" indent="0" algn="l" rtl="0">
              <a:spcBef>
                <a:spcPts val="0"/>
              </a:spcBef>
              <a:buChar char="○"/>
              <a:defRPr sz="1200" b="0" i="0" u="none" strike="noStrike" cap="none">
                <a:solidFill>
                  <a:schemeClr val="dk1"/>
                </a:solidFill>
                <a:latin typeface="Corbel"/>
                <a:ea typeface="Corbel"/>
                <a:cs typeface="Corbel"/>
                <a:sym typeface="Corbel"/>
              </a:defRPr>
            </a:lvl5pPr>
            <a:lvl6pPr marL="2286000" marR="0" lvl="5" indent="0" algn="l" rtl="0">
              <a:spcBef>
                <a:spcPts val="0"/>
              </a:spcBef>
              <a:buChar char="■"/>
              <a:defRPr sz="1200" b="0" i="0" u="none" strike="noStrike" cap="none">
                <a:solidFill>
                  <a:schemeClr val="dk1"/>
                </a:solidFill>
                <a:latin typeface="Corbel"/>
                <a:ea typeface="Corbel"/>
                <a:cs typeface="Corbel"/>
                <a:sym typeface="Corbel"/>
              </a:defRPr>
            </a:lvl6pPr>
            <a:lvl7pPr marL="2743200" marR="0" lvl="6" indent="0" algn="l" rtl="0">
              <a:spcBef>
                <a:spcPts val="0"/>
              </a:spcBef>
              <a:buChar char="●"/>
              <a:defRPr sz="1200" b="0" i="0" u="none" strike="noStrike" cap="none">
                <a:solidFill>
                  <a:schemeClr val="dk1"/>
                </a:solidFill>
                <a:latin typeface="Corbel"/>
                <a:ea typeface="Corbel"/>
                <a:cs typeface="Corbel"/>
                <a:sym typeface="Corbel"/>
              </a:defRPr>
            </a:lvl7pPr>
            <a:lvl8pPr marL="3200400" marR="0" lvl="7" indent="0" algn="l" rtl="0">
              <a:spcBef>
                <a:spcPts val="0"/>
              </a:spcBef>
              <a:buChar char="○"/>
              <a:defRPr sz="1200" b="0" i="0" u="none" strike="noStrike" cap="none">
                <a:solidFill>
                  <a:schemeClr val="dk1"/>
                </a:solidFill>
                <a:latin typeface="Corbel"/>
                <a:ea typeface="Corbel"/>
                <a:cs typeface="Corbel"/>
                <a:sym typeface="Corbel"/>
              </a:defRPr>
            </a:lvl8pPr>
            <a:lvl9pPr marL="3657600" marR="0" lvl="8" indent="0" algn="l" rtl="0">
              <a:spcBef>
                <a:spcPts val="0"/>
              </a:spcBef>
              <a:buChar char="■"/>
              <a:defRPr sz="1200" b="0" i="0" u="none" strike="noStrike" cap="none">
                <a:solidFill>
                  <a:schemeClr val="dk1"/>
                </a:solidFill>
                <a:latin typeface="Corbel"/>
                <a:ea typeface="Corbel"/>
                <a:cs typeface="Corbel"/>
                <a:sym typeface="Corbe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orbel"/>
                <a:ea typeface="Corbel"/>
                <a:cs typeface="Corbel"/>
                <a:sym typeface="Corbel"/>
              </a:rPr>
              <a:t>‹#›</a:t>
            </a:fld>
            <a:endParaRPr lang="en-US" sz="1200" b="0" i="0" u="none" strike="noStrike" cap="none">
              <a:solidFill>
                <a:schemeClr val="dk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Media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dirty="0"/>
          </a:p>
        </p:txBody>
      </p:sp>
      <p:sp>
        <p:nvSpPr>
          <p:cNvPr id="83" name="Shape 8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40" name="Shape 140"/>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r>
              <a:rPr lang="en-NZ" dirty="0"/>
              <a:t>Need to make them understand each </a:t>
            </a:r>
            <a:endParaRPr dirty="0"/>
          </a:p>
        </p:txBody>
      </p:sp>
      <p:sp>
        <p:nvSpPr>
          <p:cNvPr id="146" name="Shape 14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9" name="Shape 15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NZ" dirty="0"/>
              <a:t>From the profile result , some part need to implement in hardware.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15</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3393900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16</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3271501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17</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346594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US" altLang="zh-CN" sz="1200" dirty="0">
                <a:solidFill>
                  <a:schemeClr val="lt1"/>
                </a:solidFill>
              </a:rPr>
              <a:t>RGB cannot differentiate the effect of luminance hence </a:t>
            </a:r>
            <a:r>
              <a:rPr lang="en-US" altLang="zh-CN" sz="1200" dirty="0" err="1">
                <a:solidFill>
                  <a:schemeClr val="lt1"/>
                </a:solidFill>
              </a:rPr>
              <a:t>YCrCb</a:t>
            </a:r>
            <a:r>
              <a:rPr lang="en-US" altLang="zh-CN" sz="1200" dirty="0">
                <a:solidFill>
                  <a:schemeClr val="lt1"/>
                </a:solidFill>
              </a:rPr>
              <a:t> filter is required to furtherly classify color segments where Y is the </a:t>
            </a:r>
            <a:r>
              <a:rPr lang="en-US" altLang="zh-CN" sz="1200" dirty="0" err="1">
                <a:solidFill>
                  <a:schemeClr val="lt1"/>
                </a:solidFill>
              </a:rPr>
              <a:t>luma</a:t>
            </a:r>
            <a:r>
              <a:rPr lang="en-US" altLang="zh-CN" sz="1200" dirty="0">
                <a:solidFill>
                  <a:schemeClr val="lt1"/>
                </a:solidFill>
              </a:rPr>
              <a:t> component to distinguish the brightness ,</a:t>
            </a:r>
            <a:r>
              <a:rPr lang="en-US" altLang="zh-CN" sz="1200" dirty="0" err="1">
                <a:solidFill>
                  <a:schemeClr val="lt1"/>
                </a:solidFill>
              </a:rPr>
              <a:t>Cb</a:t>
            </a:r>
            <a:r>
              <a:rPr lang="en-US" altLang="zh-CN" sz="1200" dirty="0">
                <a:solidFill>
                  <a:schemeClr val="lt1"/>
                </a:solidFill>
              </a:rPr>
              <a:t> and Cr refer to  the chroma components of blue and red.</a:t>
            </a:r>
          </a:p>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19</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1756513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NZ" altLang="zh-CN" sz="1200" dirty="0"/>
              <a:t>The median filter is designed with streaming architecture. It  run through the picture entry by entry, replacing each entry with the median of neighbouring entries in the 3x3 window.</a:t>
            </a:r>
            <a:endParaRPr lang="en-NZ" altLang="zh-CN" dirty="0"/>
          </a:p>
          <a:p>
            <a:pPr marL="0" marR="0" lvl="0" indent="0" algn="l" defTabSz="914400" rtl="0" eaLnBrk="1" fontAlgn="auto" latinLnBrk="0" hangingPunct="1">
              <a:lnSpc>
                <a:spcPct val="100000"/>
              </a:lnSpc>
              <a:spcBef>
                <a:spcPts val="0"/>
              </a:spcBef>
              <a:spcAft>
                <a:spcPts val="0"/>
              </a:spcAft>
              <a:buClrTx/>
              <a:buSzTx/>
              <a:buFontTx/>
              <a:buChar char="●"/>
              <a:tabLst/>
              <a:defRPr/>
            </a:pPr>
            <a:r>
              <a:rPr lang="en-NZ" altLang="zh-CN" dirty="0"/>
              <a:t>In our project, such noise reduction is a pre-processing step to improve the results of colour segmentation.</a:t>
            </a:r>
            <a:endParaRPr lang="en-US" altLang="zh-CN" dirty="0"/>
          </a:p>
          <a:p>
            <a:r>
              <a:rPr lang="en-US" altLang="zh-CN" dirty="0"/>
              <a:t>Limitations:</a:t>
            </a:r>
            <a:r>
              <a:rPr lang="en-NZ" altLang="zh-CN" dirty="0"/>
              <a:t>(for sorting N pixels, the temporal complexity is O(</a:t>
            </a:r>
            <a:r>
              <a:rPr lang="en-NZ" altLang="zh-CN" dirty="0" err="1"/>
              <a:t>N·log</a:t>
            </a:r>
            <a:r>
              <a:rPr lang="en-NZ" altLang="zh-CN" dirty="0"/>
              <a:t> N), even with the most efficient sorting algorithms). When the median filter must be carried out in real time, the software implementation in general-purpose processors does not usually give good results.</a:t>
            </a:r>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21</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1913285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altLang="zh-CN" dirty="0"/>
              <a:t>The main idea of the median filter is to run through the signal entry by entry, replacing each entry with the </a:t>
            </a:r>
            <a:r>
              <a:rPr lang="en-US" altLang="zh-CN" dirty="0">
                <a:hlinkClick r:id="rId3" tooltip="Median"/>
              </a:rPr>
              <a:t>median</a:t>
            </a:r>
            <a:r>
              <a:rPr lang="en-US" altLang="zh-CN" dirty="0"/>
              <a:t> of neighboring entries</a:t>
            </a:r>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22</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3684585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NZ" altLang="zh-CN" sz="1200" dirty="0"/>
              <a:t>The image is transformed by filtering out noise and easily seen skeleton.</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NZ" altLang="zh-CN" sz="1200" dirty="0"/>
              <a:t>Limitation: The limitation of </a:t>
            </a:r>
            <a:r>
              <a:rPr lang="en-US" altLang="zh-CN" sz="1200" dirty="0"/>
              <a:t>morphological filter is that it </a:t>
            </a:r>
            <a:r>
              <a:rPr lang="en-NZ" altLang="zh-CN" sz="1200" dirty="0"/>
              <a:t> is normally developed for binary images.</a:t>
            </a:r>
            <a:r>
              <a:rPr lang="en-US" altLang="zh-CN" sz="1200" dirty="0"/>
              <a:t>It has little effects on color images.</a:t>
            </a:r>
            <a:endParaRPr lang="en-NZ" altLang="zh-CN" sz="1200" dirty="0"/>
          </a:p>
          <a:p>
            <a:pPr marL="0" marR="0" lvl="0" indent="0" algn="l" defTabSz="914400" rtl="0" eaLnBrk="1" fontAlgn="auto" latinLnBrk="0" hangingPunct="1">
              <a:lnSpc>
                <a:spcPct val="100000"/>
              </a:lnSpc>
              <a:spcBef>
                <a:spcPts val="0"/>
              </a:spcBef>
              <a:spcAft>
                <a:spcPts val="0"/>
              </a:spcAft>
              <a:buClrTx/>
              <a:buSzTx/>
              <a:buFontTx/>
              <a:buChar char="●"/>
              <a:tabLst/>
              <a:defRPr/>
            </a:pPr>
            <a:endParaRPr lang="en-NZ" altLang="zh-CN" sz="1200" dirty="0"/>
          </a:p>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24</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3450971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r>
              <a:rPr lang="en-NZ" dirty="0"/>
              <a:t>The purpose of our project is to design a real-time face detection system. Our goal is to enhance the performance of the face detection system by reducing the time to process each image and investigate the performance difference between hardware implementation and software implementation. During our project, we have considered using hardware/software co-design technique to reduce the processing time while maintaining the accuracy. We have used software component to implement the basic structure of the real-time face detection system and we use hardware component to speed up some of the operations. Since the processing time depends on the size of the picture, we have defined 1 second to be the real-time definition for a 320*240 image. For this research, We have used Altera DE1-soc FPGA board with Linux Ubuntu to implement and test our system. We have implemented the software component on the hard processor system running on ARM Cortex Multi core processor. We have considered using AXI bridge protocol to communicate between hard processor system and FPGA fabric. We have implement the software components using OpenCV objection detection modules and using VHDL to implement the hardware component. Block diagram of </a:t>
            </a:r>
            <a:r>
              <a:rPr lang="en-NZ" dirty="0" err="1"/>
              <a:t>fpga</a:t>
            </a:r>
            <a:r>
              <a:rPr lang="en-NZ" dirty="0"/>
              <a:t>.</a:t>
            </a:r>
            <a:endParaRPr dirty="0"/>
          </a:p>
        </p:txBody>
      </p:sp>
      <p:sp>
        <p:nvSpPr>
          <p:cNvPr id="95" name="Shape 95"/>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25</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3842798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26</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1162462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altLang="zh-CN" dirty="0"/>
              <a:t>A representative parameter of resource usage in hardware implementation. Only 4% of total ALM are used in FPGA </a:t>
            </a:r>
            <a:r>
              <a:rPr lang="en-US" altLang="zh-CN"/>
              <a:t>so it is a fair </a:t>
            </a:r>
            <a:endParaRPr lang="en-US" altLang="zh-CN" dirty="0"/>
          </a:p>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28</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2017387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NZ" altLang="zh-CN" dirty="0"/>
              <a:t>In this paper, we have presented an embedded implementation of real-time face detection algorithm. The main bottleneck in ARM platform was identified by using execution profiling and then moving some parts of the algorithm into hardware on FPGA. A SW-HW </a:t>
            </a:r>
            <a:r>
              <a:rPr lang="en-NZ" altLang="zh-CN" dirty="0" err="1"/>
              <a:t>codesign</a:t>
            </a:r>
            <a:r>
              <a:rPr lang="en-NZ" altLang="zh-CN" dirty="0"/>
              <a:t> approach was taken into consideration to reduce the processing time of a face detection algorithm while maintaining a high level of accuracy. This implementation meets the basic targeted marketing requirements of real-time face detection.</a:t>
            </a:r>
          </a:p>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30</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140534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a:buNone/>
            </a:pPr>
            <a:r>
              <a:rPr lang="en-NZ" dirty="0"/>
              <a:t>The interaction between two cores will ideally increase much efficiency.</a:t>
            </a:r>
          </a:p>
          <a:p>
            <a:pPr>
              <a:buNone/>
            </a:pPr>
            <a:endParaRPr lang="en-NZ" dirty="0"/>
          </a:p>
          <a:p>
            <a:pPr>
              <a:buNone/>
            </a:pPr>
            <a:r>
              <a:rPr lang="en-NZ" dirty="0"/>
              <a:t>Every thing that is done that is helpful to the project should be included in the report.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29</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3605292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31</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152334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NZ" altLang="zh-CN" dirty="0"/>
              <a:t>Here is the overall system block diagram. We have divided the face detection system into software and hardware component. The basic structure of the real-time face detection system is implemented on the HPS. </a:t>
            </a:r>
            <a:r>
              <a:rPr lang="en-NZ" dirty="0"/>
              <a:t>From various research paper on face detection system, we have concluded that there are two main categories of face detection algorithm which is pixel based algorithm and feature based algorithm. Pixel based algorithm searches the entire image to detect the position of a human face while feature based algorithm uses search windows to find how likely the region is a part of the facial features. In the software component, we have implemented skin </a:t>
            </a:r>
            <a:r>
              <a:rPr lang="en-NZ" dirty="0" err="1"/>
              <a:t>color</a:t>
            </a:r>
            <a:r>
              <a:rPr lang="en-NZ" dirty="0"/>
              <a:t> segmentation which is a pixel-based algorithm and cascade classifier which is feature-based algorithm.</a:t>
            </a:r>
            <a:endParaRPr lang="zh-C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orbel"/>
                <a:ea typeface="Corbel"/>
                <a:cs typeface="Corbel"/>
                <a:sym typeface="Corbel"/>
              </a:rPr>
              <a:t>3</a:t>
            </a:fld>
            <a:endParaRPr lang="en-US" sz="12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3673653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r>
              <a:rPr lang="en-NZ"/>
              <a:t>The </a:t>
            </a:r>
            <a:r>
              <a:rPr lang="en-NZ" dirty="0"/>
              <a:t>input image would be pre-processed by software component first and the output image would be transferred to the hardware component using AXI bridge protocol. After the filtered image is processed by hardware component, the output coordinate of input faces would be transferred back to software component to display the output image. In software component, we have implemented both pixel-based and feature-based algorithm to test the advantage and disadvantage of each of these algorithms. In the following section, I will present the implementation and theory of these algorithm and evaluate the limitation of each approaches. The issues we face and why we use skin </a:t>
            </a:r>
            <a:r>
              <a:rPr lang="en-NZ" dirty="0" err="1"/>
              <a:t>color</a:t>
            </a:r>
            <a:r>
              <a:rPr lang="en-NZ" dirty="0"/>
              <a:t>. Skin-color is a useful technique to …</a:t>
            </a:r>
            <a:endParaRPr dirty="0"/>
          </a:p>
        </p:txBody>
      </p:sp>
      <p:sp>
        <p:nvSpPr>
          <p:cNvPr id="101" name="Shape 101"/>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r>
              <a:rPr lang="en-NZ" dirty="0"/>
              <a:t>Skin </a:t>
            </a:r>
            <a:r>
              <a:rPr lang="en-NZ" dirty="0" err="1"/>
              <a:t>color</a:t>
            </a:r>
            <a:r>
              <a:rPr lang="en-NZ" dirty="0"/>
              <a:t> segmentation is an pixel-based face detection algorithm. </a:t>
            </a:r>
            <a:endParaRPr dirty="0"/>
          </a:p>
        </p:txBody>
      </p:sp>
      <p:sp>
        <p:nvSpPr>
          <p:cNvPr id="107" name="Shape 107"/>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r>
              <a:rPr lang="en-NZ" dirty="0"/>
              <a:t>Make connection to partial face.</a:t>
            </a:r>
            <a:endParaRPr dirty="0"/>
          </a:p>
        </p:txBody>
      </p:sp>
      <p:sp>
        <p:nvSpPr>
          <p:cNvPr id="113" name="Shape 11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33" name="Shape 133"/>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26" name="Shape 126"/>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r>
              <a:rPr lang="en-NZ" dirty="0"/>
              <a:t>RGB </a:t>
            </a:r>
            <a:r>
              <a:rPr lang="en-NZ" dirty="0" err="1"/>
              <a:t>color</a:t>
            </a:r>
            <a:r>
              <a:rPr lang="en-NZ" dirty="0"/>
              <a:t> space does not gives luminance.</a:t>
            </a:r>
            <a:endParaRPr dirty="0"/>
          </a:p>
        </p:txBody>
      </p:sp>
      <p:sp>
        <p:nvSpPr>
          <p:cNvPr id="119" name="Shape 119"/>
          <p:cNvSpPr>
            <a:spLocks noGrp="1" noRot="1" noChangeAspect="1"/>
          </p:cNvSpPr>
          <p:nvPr>
            <p:ph type="sldImg" idx="2"/>
          </p:nvPr>
        </p:nvSpPr>
        <p:spPr>
          <a:xfrm>
            <a:off x="382588" y="685800"/>
            <a:ext cx="60928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065213" y="1828800"/>
            <a:ext cx="8229600" cy="2895600"/>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Font typeface="Corbel"/>
              <a:buNone/>
              <a:defRPr sz="6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065212" y="4800600"/>
            <a:ext cx="8229600" cy="1219199"/>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Corbel"/>
                <a:ea typeface="Corbel"/>
                <a:cs typeface="Corbel"/>
                <a:sym typeface="Corbel"/>
              </a:defRPr>
            </a:lvl1pPr>
            <a:lvl2pPr marL="457200" marR="0" lvl="1" indent="0" algn="ctr" rtl="0">
              <a:lnSpc>
                <a:spcPct val="90000"/>
              </a:lnSpc>
              <a:spcBef>
                <a:spcPts val="1200"/>
              </a:spcBef>
              <a:buClr>
                <a:schemeClr val="accent1"/>
              </a:buClr>
              <a:buFont typeface="Arial"/>
              <a:buNone/>
              <a:defRPr sz="2000" b="0" i="0" u="none" strike="noStrike" cap="none">
                <a:solidFill>
                  <a:schemeClr val="lt1"/>
                </a:solidFill>
                <a:latin typeface="Corbel"/>
                <a:ea typeface="Corbel"/>
                <a:cs typeface="Corbel"/>
                <a:sym typeface="Corbel"/>
              </a:defRPr>
            </a:lvl2pPr>
            <a:lvl3pPr marL="914400" marR="0" lvl="2" indent="0" algn="ctr" rtl="0">
              <a:lnSpc>
                <a:spcPct val="90000"/>
              </a:lnSpc>
              <a:spcBef>
                <a:spcPts val="600"/>
              </a:spcBef>
              <a:buClr>
                <a:schemeClr val="accent1"/>
              </a:buClr>
              <a:buFont typeface="Arial"/>
              <a:buNone/>
              <a:defRPr sz="1800" b="0" i="0" u="none" strike="noStrike" cap="none">
                <a:solidFill>
                  <a:schemeClr val="lt1"/>
                </a:solidFill>
                <a:latin typeface="Corbel"/>
                <a:ea typeface="Corbel"/>
                <a:cs typeface="Corbel"/>
                <a:sym typeface="Corbel"/>
              </a:defRPr>
            </a:lvl3pPr>
            <a:lvl4pPr marL="1371600" marR="0" lvl="3" indent="0" algn="ctr" rtl="0">
              <a:lnSpc>
                <a:spcPct val="90000"/>
              </a:lnSpc>
              <a:spcBef>
                <a:spcPts val="600"/>
              </a:spcBef>
              <a:buClr>
                <a:schemeClr val="accent1"/>
              </a:buClr>
              <a:buFont typeface="Arial"/>
              <a:buNone/>
              <a:defRPr sz="1600" b="0" i="0" u="none" strike="noStrike" cap="none">
                <a:solidFill>
                  <a:schemeClr val="lt1"/>
                </a:solidFill>
                <a:latin typeface="Corbel"/>
                <a:ea typeface="Corbel"/>
                <a:cs typeface="Corbel"/>
                <a:sym typeface="Corbel"/>
              </a:defRPr>
            </a:lvl4pPr>
            <a:lvl5pPr marL="1828800" marR="0" lvl="4" indent="0" algn="ctr" rtl="0">
              <a:lnSpc>
                <a:spcPct val="90000"/>
              </a:lnSpc>
              <a:spcBef>
                <a:spcPts val="600"/>
              </a:spcBef>
              <a:buClr>
                <a:schemeClr val="accent1"/>
              </a:buClr>
              <a:buFont typeface="Arial"/>
              <a:buNone/>
              <a:defRPr sz="1600" b="0" i="0" u="none" strike="noStrike" cap="none">
                <a:solidFill>
                  <a:schemeClr val="lt1"/>
                </a:solidFill>
                <a:latin typeface="Corbel"/>
                <a:ea typeface="Corbel"/>
                <a:cs typeface="Corbel"/>
                <a:sym typeface="Corbel"/>
              </a:defRPr>
            </a:lvl5pPr>
            <a:lvl6pPr marL="2286000" marR="0" lvl="5" indent="0" algn="ctr" rtl="0">
              <a:spcBef>
                <a:spcPts val="600"/>
              </a:spcBef>
              <a:buClr>
                <a:schemeClr val="accent1"/>
              </a:buClr>
              <a:buFont typeface="Arial"/>
              <a:buNone/>
              <a:defRPr sz="1600" b="0" i="0" u="none" strike="noStrike" cap="none">
                <a:solidFill>
                  <a:schemeClr val="lt1"/>
                </a:solidFill>
                <a:latin typeface="Corbel"/>
                <a:ea typeface="Corbel"/>
                <a:cs typeface="Corbel"/>
                <a:sym typeface="Corbel"/>
              </a:defRPr>
            </a:lvl6pPr>
            <a:lvl7pPr marL="2743200" marR="0" lvl="6" indent="0" algn="ctr" rtl="0">
              <a:spcBef>
                <a:spcPts val="600"/>
              </a:spcBef>
              <a:buClr>
                <a:schemeClr val="accent1"/>
              </a:buClr>
              <a:buFont typeface="Arial"/>
              <a:buNone/>
              <a:defRPr sz="1600" b="0" i="0" u="none" strike="noStrike" cap="none">
                <a:solidFill>
                  <a:schemeClr val="lt1"/>
                </a:solidFill>
                <a:latin typeface="Corbel"/>
                <a:ea typeface="Corbel"/>
                <a:cs typeface="Corbel"/>
                <a:sym typeface="Corbel"/>
              </a:defRPr>
            </a:lvl7pPr>
            <a:lvl8pPr marL="3200400" marR="0" lvl="7" indent="0" algn="ctr" rtl="0">
              <a:spcBef>
                <a:spcPts val="600"/>
              </a:spcBef>
              <a:buClr>
                <a:schemeClr val="accent1"/>
              </a:buClr>
              <a:buFont typeface="Arial"/>
              <a:buNone/>
              <a:defRPr sz="1600" b="0" i="0" u="none" strike="noStrike" cap="none">
                <a:solidFill>
                  <a:schemeClr val="lt1"/>
                </a:solidFill>
                <a:latin typeface="Corbel"/>
                <a:ea typeface="Corbel"/>
                <a:cs typeface="Corbel"/>
                <a:sym typeface="Corbel"/>
              </a:defRPr>
            </a:lvl8pPr>
            <a:lvl9pPr marL="3657600" marR="0" lvl="8" indent="0" algn="ctr" rtl="0">
              <a:spcBef>
                <a:spcPts val="600"/>
              </a:spcBef>
              <a:buClr>
                <a:schemeClr val="accent1"/>
              </a:buClr>
              <a:buFont typeface="Arial"/>
              <a:buNone/>
              <a:defRPr sz="1600" b="0" i="0" u="none" strike="noStrike" cap="none">
                <a:solidFill>
                  <a:schemeClr val="lt1"/>
                </a:solidFill>
                <a:latin typeface="Corbel"/>
                <a:ea typeface="Corbel"/>
                <a:cs typeface="Corbel"/>
                <a:sym typeface="Corbel"/>
              </a:defRPr>
            </a:lvl9pPr>
          </a:lstStyle>
          <a:p>
            <a:endParaRP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522412" y="381000"/>
            <a:ext cx="9144001" cy="13715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Corbel"/>
              <a:buNone/>
              <a:defRPr sz="3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1" name="Shape 71"/>
          <p:cNvSpPr txBox="1">
            <a:spLocks noGrp="1"/>
          </p:cNvSpPr>
          <p:nvPr>
            <p:ph type="body" idx="1"/>
          </p:nvPr>
        </p:nvSpPr>
        <p:spPr>
          <a:xfrm rot="5400000">
            <a:off x="4032207" y="-604795"/>
            <a:ext cx="4114801" cy="9134390"/>
          </a:xfrm>
          <a:prstGeom prst="rect">
            <a:avLst/>
          </a:prstGeom>
          <a:noFill/>
          <a:ln>
            <a:noFill/>
          </a:ln>
        </p:spPr>
        <p:txBody>
          <a:bodyPr wrap="square" lIns="91425" tIns="91425" rIns="91425" bIns="91425" anchor="t" anchorCtr="0"/>
          <a:lstStyle>
            <a:lvl1pPr marL="223838" marR="0" lvl="0" indent="-71438" algn="l" rtl="0">
              <a:lnSpc>
                <a:spcPct val="90000"/>
              </a:lnSpc>
              <a:spcBef>
                <a:spcPts val="1800"/>
              </a:spcBef>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endParaRPr/>
          </a:p>
        </p:txBody>
      </p:sp>
      <p:sp>
        <p:nvSpPr>
          <p:cNvPr id="72" name="Shape 72"/>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73" name="Shape 73"/>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74" name="Shape 74"/>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rot="5400000">
            <a:off x="7085012" y="2438400"/>
            <a:ext cx="5638800" cy="15240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Corbel"/>
              <a:buNone/>
              <a:defRPr sz="3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rot="5400000">
            <a:off x="2398711" y="-495298"/>
            <a:ext cx="5638800" cy="7391399"/>
          </a:xfrm>
          <a:prstGeom prst="rect">
            <a:avLst/>
          </a:prstGeom>
          <a:noFill/>
          <a:ln>
            <a:noFill/>
          </a:ln>
        </p:spPr>
        <p:txBody>
          <a:bodyPr wrap="square" lIns="91425" tIns="91425" rIns="91425" bIns="91425" anchor="t" anchorCtr="0"/>
          <a:lstStyle>
            <a:lvl1pPr marL="223838" marR="0" lvl="0" indent="-71438" algn="l" rtl="0">
              <a:lnSpc>
                <a:spcPct val="90000"/>
              </a:lnSpc>
              <a:spcBef>
                <a:spcPts val="1800"/>
              </a:spcBef>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endParaRPr/>
          </a:p>
        </p:txBody>
      </p:sp>
      <p:sp>
        <p:nvSpPr>
          <p:cNvPr id="78" name="Shape 78"/>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79" name="Shape 79"/>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80" name="Shape 80"/>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1522412" y="381000"/>
            <a:ext cx="9144001" cy="13715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Corbel"/>
              <a:buNone/>
              <a:defRPr sz="3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1522412" y="1904999"/>
            <a:ext cx="9134390" cy="4114801"/>
          </a:xfrm>
          <a:prstGeom prst="rect">
            <a:avLst/>
          </a:prstGeom>
          <a:noFill/>
          <a:ln>
            <a:noFill/>
          </a:ln>
        </p:spPr>
        <p:txBody>
          <a:bodyPr wrap="square" lIns="91425" tIns="91425" rIns="91425" bIns="91425" anchor="t" anchorCtr="0"/>
          <a:lstStyle>
            <a:lvl1pPr marL="223838" marR="0" lvl="0" indent="-71438" algn="l" rtl="0">
              <a:lnSpc>
                <a:spcPct val="90000"/>
              </a:lnSpc>
              <a:spcBef>
                <a:spcPts val="1800"/>
              </a:spcBef>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endParaRPr/>
          </a:p>
        </p:txBody>
      </p:sp>
      <p:sp>
        <p:nvSpPr>
          <p:cNvPr id="21" name="Shape 21"/>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22" name="Shape 22"/>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23" name="Shape 23"/>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bg>
      <p:bgPr>
        <a:blipFill rotWithShape="1">
          <a:blip r:embed="rId2">
            <a:alphaModFix/>
          </a:blip>
          <a:stretch>
            <a:fillRect/>
          </a:stretch>
        </a:blipFill>
        <a:effectLst/>
      </p:bgPr>
    </p:bg>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1059613" y="2514600"/>
            <a:ext cx="8692399" cy="2819400"/>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Font typeface="Corbel"/>
              <a:buNone/>
              <a:defRPr sz="48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1065212" y="5410200"/>
            <a:ext cx="8687333" cy="609601"/>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Corbel"/>
                <a:ea typeface="Corbel"/>
                <a:cs typeface="Corbel"/>
                <a:sym typeface="Corbel"/>
              </a:defRPr>
            </a:lvl1pPr>
            <a:lvl2pPr marL="457200" marR="0" lvl="1" indent="0" algn="l" rtl="0">
              <a:lnSpc>
                <a:spcPct val="90000"/>
              </a:lnSpc>
              <a:spcBef>
                <a:spcPts val="1200"/>
              </a:spcBef>
              <a:buClr>
                <a:schemeClr val="accent1"/>
              </a:buClr>
              <a:buFont typeface="Arial"/>
              <a:buNone/>
              <a:defRPr sz="1800" b="0" i="0" u="none" strike="noStrike" cap="none">
                <a:solidFill>
                  <a:schemeClr val="lt1"/>
                </a:solidFill>
                <a:latin typeface="Corbel"/>
                <a:ea typeface="Corbel"/>
                <a:cs typeface="Corbel"/>
                <a:sym typeface="Corbel"/>
              </a:defRPr>
            </a:lvl2pPr>
            <a:lvl3pPr marL="914400" marR="0" lvl="2" indent="0" algn="l" rtl="0">
              <a:lnSpc>
                <a:spcPct val="90000"/>
              </a:lnSpc>
              <a:spcBef>
                <a:spcPts val="600"/>
              </a:spcBef>
              <a:buClr>
                <a:schemeClr val="accent1"/>
              </a:buClr>
              <a:buFont typeface="Arial"/>
              <a:buNone/>
              <a:defRPr sz="1600" b="0" i="0" u="none" strike="noStrike" cap="none">
                <a:solidFill>
                  <a:schemeClr val="lt1"/>
                </a:solidFill>
                <a:latin typeface="Corbel"/>
                <a:ea typeface="Corbel"/>
                <a:cs typeface="Corbel"/>
                <a:sym typeface="Corbel"/>
              </a:defRPr>
            </a:lvl3pPr>
            <a:lvl4pPr marL="1371600" marR="0" lvl="3" indent="0" algn="l" rtl="0">
              <a:lnSpc>
                <a:spcPct val="90000"/>
              </a:lnSpc>
              <a:spcBef>
                <a:spcPts val="600"/>
              </a:spcBef>
              <a:buClr>
                <a:schemeClr val="accent1"/>
              </a:buClr>
              <a:buFont typeface="Arial"/>
              <a:buNone/>
              <a:defRPr sz="1400" b="0" i="0" u="none" strike="noStrike" cap="none">
                <a:solidFill>
                  <a:schemeClr val="lt1"/>
                </a:solidFill>
                <a:latin typeface="Corbel"/>
                <a:ea typeface="Corbel"/>
                <a:cs typeface="Corbel"/>
                <a:sym typeface="Corbel"/>
              </a:defRPr>
            </a:lvl4pPr>
            <a:lvl5pPr marL="1828800" marR="0" lvl="4" indent="0" algn="l" rtl="0">
              <a:lnSpc>
                <a:spcPct val="90000"/>
              </a:lnSpc>
              <a:spcBef>
                <a:spcPts val="600"/>
              </a:spcBef>
              <a:buClr>
                <a:schemeClr val="accent1"/>
              </a:buClr>
              <a:buFont typeface="Arial"/>
              <a:buNone/>
              <a:defRPr sz="1400" b="0" i="0" u="none" strike="noStrike" cap="none">
                <a:solidFill>
                  <a:schemeClr val="lt1"/>
                </a:solidFill>
                <a:latin typeface="Corbel"/>
                <a:ea typeface="Corbel"/>
                <a:cs typeface="Corbel"/>
                <a:sym typeface="Corbel"/>
              </a:defRPr>
            </a:lvl5pPr>
            <a:lvl6pPr marL="2286000" marR="0" lvl="5" indent="0" algn="l" rtl="0">
              <a:spcBef>
                <a:spcPts val="600"/>
              </a:spcBef>
              <a:buClr>
                <a:schemeClr val="accent1"/>
              </a:buClr>
              <a:buFont typeface="Arial"/>
              <a:buNone/>
              <a:defRPr sz="1400" b="0" i="0" u="none" strike="noStrike" cap="none">
                <a:solidFill>
                  <a:schemeClr val="lt1"/>
                </a:solidFill>
                <a:latin typeface="Corbel"/>
                <a:ea typeface="Corbel"/>
                <a:cs typeface="Corbel"/>
                <a:sym typeface="Corbel"/>
              </a:defRPr>
            </a:lvl6pPr>
            <a:lvl7pPr marL="2743200" marR="0" lvl="6" indent="0" algn="l" rtl="0">
              <a:spcBef>
                <a:spcPts val="600"/>
              </a:spcBef>
              <a:buClr>
                <a:schemeClr val="accent1"/>
              </a:buClr>
              <a:buFont typeface="Arial"/>
              <a:buNone/>
              <a:defRPr sz="1400" b="0" i="0" u="none" strike="noStrike" cap="none">
                <a:solidFill>
                  <a:schemeClr val="lt1"/>
                </a:solidFill>
                <a:latin typeface="Corbel"/>
                <a:ea typeface="Corbel"/>
                <a:cs typeface="Corbel"/>
                <a:sym typeface="Corbel"/>
              </a:defRPr>
            </a:lvl7pPr>
            <a:lvl8pPr marL="3200400" marR="0" lvl="7" indent="0" algn="l" rtl="0">
              <a:spcBef>
                <a:spcPts val="600"/>
              </a:spcBef>
              <a:buClr>
                <a:schemeClr val="accent1"/>
              </a:buClr>
              <a:buFont typeface="Arial"/>
              <a:buNone/>
              <a:defRPr sz="1400" b="0" i="0" u="none" strike="noStrike" cap="none">
                <a:solidFill>
                  <a:schemeClr val="lt1"/>
                </a:solidFill>
                <a:latin typeface="Corbel"/>
                <a:ea typeface="Corbel"/>
                <a:cs typeface="Corbel"/>
                <a:sym typeface="Corbel"/>
              </a:defRPr>
            </a:lvl8pPr>
            <a:lvl9pPr marL="3657600" marR="0" lvl="8" indent="0" algn="l" rtl="0">
              <a:spcBef>
                <a:spcPts val="600"/>
              </a:spcBef>
              <a:buClr>
                <a:schemeClr val="accent1"/>
              </a:buClr>
              <a:buFont typeface="Arial"/>
              <a:buNone/>
              <a:defRPr sz="1400" b="0" i="0" u="none" strike="noStrike" cap="none">
                <a:solidFill>
                  <a:schemeClr val="lt1"/>
                </a:solidFill>
                <a:latin typeface="Corbel"/>
                <a:ea typeface="Corbel"/>
                <a:cs typeface="Corbel"/>
                <a:sym typeface="Corbel"/>
              </a:defRPr>
            </a:lvl9pPr>
          </a:lstStyle>
          <a:p>
            <a:endParaRPr/>
          </a:p>
        </p:txBody>
      </p:sp>
      <p:sp>
        <p:nvSpPr>
          <p:cNvPr id="27" name="Shape 27"/>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28" name="Shape 28"/>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29" name="Shape 29"/>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522412" y="381000"/>
            <a:ext cx="9144001" cy="13715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Corbel"/>
              <a:buNone/>
              <a:defRPr sz="3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1504780" y="1905000"/>
            <a:ext cx="4419599" cy="4114800"/>
          </a:xfrm>
          <a:prstGeom prst="rect">
            <a:avLst/>
          </a:prstGeom>
          <a:noFill/>
          <a:ln>
            <a:noFill/>
          </a:ln>
        </p:spPr>
        <p:txBody>
          <a:bodyPr wrap="square" lIns="91425" tIns="91425" rIns="91425" bIns="91425" anchor="t" anchorCtr="0"/>
          <a:lstStyle>
            <a:lvl1pPr marL="223838" marR="0" lvl="0" indent="-71438" algn="l" rtl="0">
              <a:lnSpc>
                <a:spcPct val="90000"/>
              </a:lnSpc>
              <a:spcBef>
                <a:spcPts val="1800"/>
              </a:spcBef>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endParaRPr/>
          </a:p>
        </p:txBody>
      </p:sp>
      <p:sp>
        <p:nvSpPr>
          <p:cNvPr id="33" name="Shape 33"/>
          <p:cNvSpPr txBox="1">
            <a:spLocks noGrp="1"/>
          </p:cNvSpPr>
          <p:nvPr>
            <p:ph type="body" idx="2"/>
          </p:nvPr>
        </p:nvSpPr>
        <p:spPr>
          <a:xfrm>
            <a:off x="6229182" y="1905000"/>
            <a:ext cx="4419599" cy="4114800"/>
          </a:xfrm>
          <a:prstGeom prst="rect">
            <a:avLst/>
          </a:prstGeom>
          <a:noFill/>
          <a:ln>
            <a:noFill/>
          </a:ln>
        </p:spPr>
        <p:txBody>
          <a:bodyPr wrap="square" lIns="91425" tIns="91425" rIns="91425" bIns="91425" anchor="t" anchorCtr="0"/>
          <a:lstStyle>
            <a:lvl1pPr marL="223838" marR="0" lvl="0" indent="-71438" algn="l" rtl="0">
              <a:lnSpc>
                <a:spcPct val="90000"/>
              </a:lnSpc>
              <a:spcBef>
                <a:spcPts val="1800"/>
              </a:spcBef>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endParaRPr/>
          </a:p>
        </p:txBody>
      </p:sp>
      <p:sp>
        <p:nvSpPr>
          <p:cNvPr id="34" name="Shape 34"/>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35" name="Shape 35"/>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36" name="Shape 36"/>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1522412" y="381000"/>
            <a:ext cx="9144001" cy="13715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Corbel"/>
              <a:buNone/>
              <a:defRPr sz="3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1522411" y="1905000"/>
            <a:ext cx="4416551" cy="7620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Corbel"/>
                <a:ea typeface="Corbel"/>
                <a:cs typeface="Corbel"/>
                <a:sym typeface="Corbel"/>
              </a:defRPr>
            </a:lvl1pPr>
            <a:lvl2pPr marL="457200" marR="0" lvl="1" indent="0" algn="l" rtl="0">
              <a:lnSpc>
                <a:spcPct val="90000"/>
              </a:lnSpc>
              <a:spcBef>
                <a:spcPts val="1200"/>
              </a:spcBef>
              <a:buClr>
                <a:schemeClr val="accent1"/>
              </a:buClr>
              <a:buFont typeface="Arial"/>
              <a:buNone/>
              <a:defRPr sz="2000" b="1" i="0" u="none" strike="noStrike" cap="none">
                <a:solidFill>
                  <a:schemeClr val="lt1"/>
                </a:solidFill>
                <a:latin typeface="Corbel"/>
                <a:ea typeface="Corbel"/>
                <a:cs typeface="Corbel"/>
                <a:sym typeface="Corbel"/>
              </a:defRPr>
            </a:lvl2pPr>
            <a:lvl3pPr marL="914400" marR="0" lvl="2" indent="0" algn="l" rtl="0">
              <a:lnSpc>
                <a:spcPct val="90000"/>
              </a:lnSpc>
              <a:spcBef>
                <a:spcPts val="600"/>
              </a:spcBef>
              <a:buClr>
                <a:schemeClr val="accent1"/>
              </a:buClr>
              <a:buFont typeface="Arial"/>
              <a:buNone/>
              <a:defRPr sz="1800" b="1" i="0" u="none" strike="noStrike" cap="none">
                <a:solidFill>
                  <a:schemeClr val="lt1"/>
                </a:solidFill>
                <a:latin typeface="Corbel"/>
                <a:ea typeface="Corbel"/>
                <a:cs typeface="Corbel"/>
                <a:sym typeface="Corbel"/>
              </a:defRPr>
            </a:lvl3pPr>
            <a:lvl4pPr marL="1371600" marR="0" lvl="3" indent="0" algn="l" rtl="0">
              <a:lnSpc>
                <a:spcPct val="90000"/>
              </a:lnSpc>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4pPr>
            <a:lvl5pPr marL="1828800" marR="0" lvl="4" indent="0" algn="l" rtl="0">
              <a:lnSpc>
                <a:spcPct val="90000"/>
              </a:lnSpc>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5pPr>
            <a:lvl6pPr marL="2286000" marR="0" lvl="5" indent="0" algn="l" rtl="0">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6pPr>
            <a:lvl7pPr marL="2743200" marR="0" lvl="6" indent="0" algn="l" rtl="0">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7pPr>
            <a:lvl8pPr marL="3200400" marR="0" lvl="7" indent="0" algn="l" rtl="0">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8pPr>
            <a:lvl9pPr marL="3657600" marR="0" lvl="8" indent="0" algn="l" rtl="0">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9pPr>
          </a:lstStyle>
          <a:p>
            <a:endParaRPr/>
          </a:p>
        </p:txBody>
      </p:sp>
      <p:sp>
        <p:nvSpPr>
          <p:cNvPr id="40" name="Shape 40"/>
          <p:cNvSpPr txBox="1">
            <a:spLocks noGrp="1"/>
          </p:cNvSpPr>
          <p:nvPr>
            <p:ph type="body" idx="2"/>
          </p:nvPr>
        </p:nvSpPr>
        <p:spPr>
          <a:xfrm>
            <a:off x="1522411" y="2743200"/>
            <a:ext cx="4416551" cy="3276600"/>
          </a:xfrm>
          <a:prstGeom prst="rect">
            <a:avLst/>
          </a:prstGeom>
          <a:noFill/>
          <a:ln>
            <a:noFill/>
          </a:ln>
        </p:spPr>
        <p:txBody>
          <a:bodyPr wrap="square" lIns="91425" tIns="91425" rIns="91425" bIns="91425" anchor="t" anchorCtr="0"/>
          <a:lstStyle>
            <a:lvl1pPr marL="223838" marR="0" lvl="0" indent="-71438" algn="l" rtl="0">
              <a:lnSpc>
                <a:spcPct val="90000"/>
              </a:lnSpc>
              <a:spcBef>
                <a:spcPts val="1800"/>
              </a:spcBef>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endParaRPr/>
          </a:p>
        </p:txBody>
      </p:sp>
      <p:sp>
        <p:nvSpPr>
          <p:cNvPr id="41" name="Shape 41"/>
          <p:cNvSpPr txBox="1">
            <a:spLocks noGrp="1"/>
          </p:cNvSpPr>
          <p:nvPr>
            <p:ph type="body" idx="3"/>
          </p:nvPr>
        </p:nvSpPr>
        <p:spPr>
          <a:xfrm>
            <a:off x="6249860" y="1905000"/>
            <a:ext cx="4416551" cy="7620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Corbel"/>
                <a:ea typeface="Corbel"/>
                <a:cs typeface="Corbel"/>
                <a:sym typeface="Corbel"/>
              </a:defRPr>
            </a:lvl1pPr>
            <a:lvl2pPr marL="457200" marR="0" lvl="1" indent="0" algn="l" rtl="0">
              <a:lnSpc>
                <a:spcPct val="90000"/>
              </a:lnSpc>
              <a:spcBef>
                <a:spcPts val="1200"/>
              </a:spcBef>
              <a:buClr>
                <a:schemeClr val="accent1"/>
              </a:buClr>
              <a:buFont typeface="Arial"/>
              <a:buNone/>
              <a:defRPr sz="2000" b="1" i="0" u="none" strike="noStrike" cap="none">
                <a:solidFill>
                  <a:schemeClr val="lt1"/>
                </a:solidFill>
                <a:latin typeface="Corbel"/>
                <a:ea typeface="Corbel"/>
                <a:cs typeface="Corbel"/>
                <a:sym typeface="Corbel"/>
              </a:defRPr>
            </a:lvl2pPr>
            <a:lvl3pPr marL="914400" marR="0" lvl="2" indent="0" algn="l" rtl="0">
              <a:lnSpc>
                <a:spcPct val="90000"/>
              </a:lnSpc>
              <a:spcBef>
                <a:spcPts val="600"/>
              </a:spcBef>
              <a:buClr>
                <a:schemeClr val="accent1"/>
              </a:buClr>
              <a:buFont typeface="Arial"/>
              <a:buNone/>
              <a:defRPr sz="1800" b="1" i="0" u="none" strike="noStrike" cap="none">
                <a:solidFill>
                  <a:schemeClr val="lt1"/>
                </a:solidFill>
                <a:latin typeface="Corbel"/>
                <a:ea typeface="Corbel"/>
                <a:cs typeface="Corbel"/>
                <a:sym typeface="Corbel"/>
              </a:defRPr>
            </a:lvl3pPr>
            <a:lvl4pPr marL="1371600" marR="0" lvl="3" indent="0" algn="l" rtl="0">
              <a:lnSpc>
                <a:spcPct val="90000"/>
              </a:lnSpc>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4pPr>
            <a:lvl5pPr marL="1828800" marR="0" lvl="4" indent="0" algn="l" rtl="0">
              <a:lnSpc>
                <a:spcPct val="90000"/>
              </a:lnSpc>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5pPr>
            <a:lvl6pPr marL="2286000" marR="0" lvl="5" indent="0" algn="l" rtl="0">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6pPr>
            <a:lvl7pPr marL="2743200" marR="0" lvl="6" indent="0" algn="l" rtl="0">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7pPr>
            <a:lvl8pPr marL="3200400" marR="0" lvl="7" indent="0" algn="l" rtl="0">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8pPr>
            <a:lvl9pPr marL="3657600" marR="0" lvl="8" indent="0" algn="l" rtl="0">
              <a:spcBef>
                <a:spcPts val="600"/>
              </a:spcBef>
              <a:buClr>
                <a:schemeClr val="accent1"/>
              </a:buClr>
              <a:buFont typeface="Arial"/>
              <a:buNone/>
              <a:defRPr sz="1600" b="1" i="0" u="none" strike="noStrike" cap="none">
                <a:solidFill>
                  <a:schemeClr val="lt1"/>
                </a:solidFill>
                <a:latin typeface="Corbel"/>
                <a:ea typeface="Corbel"/>
                <a:cs typeface="Corbel"/>
                <a:sym typeface="Corbel"/>
              </a:defRPr>
            </a:lvl9pPr>
          </a:lstStyle>
          <a:p>
            <a:endParaRPr/>
          </a:p>
        </p:txBody>
      </p:sp>
      <p:sp>
        <p:nvSpPr>
          <p:cNvPr id="42" name="Shape 42"/>
          <p:cNvSpPr txBox="1">
            <a:spLocks noGrp="1"/>
          </p:cNvSpPr>
          <p:nvPr>
            <p:ph type="body" idx="4"/>
          </p:nvPr>
        </p:nvSpPr>
        <p:spPr>
          <a:xfrm>
            <a:off x="6249860" y="2743200"/>
            <a:ext cx="4416551" cy="3276600"/>
          </a:xfrm>
          <a:prstGeom prst="rect">
            <a:avLst/>
          </a:prstGeom>
          <a:noFill/>
          <a:ln>
            <a:noFill/>
          </a:ln>
        </p:spPr>
        <p:txBody>
          <a:bodyPr wrap="square" lIns="91425" tIns="91425" rIns="91425" bIns="91425" anchor="t" anchorCtr="0"/>
          <a:lstStyle>
            <a:lvl1pPr marL="223838" marR="0" lvl="0" indent="-71438" algn="l" rtl="0">
              <a:lnSpc>
                <a:spcPct val="90000"/>
              </a:lnSpc>
              <a:spcBef>
                <a:spcPts val="1800"/>
              </a:spcBef>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endParaRPr/>
          </a:p>
        </p:txBody>
      </p:sp>
      <p:sp>
        <p:nvSpPr>
          <p:cNvPr id="43" name="Shape 43"/>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44" name="Shape 44"/>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45" name="Shape 45"/>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1522412" y="381000"/>
            <a:ext cx="9144001" cy="13715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Corbel"/>
              <a:buNone/>
              <a:defRPr sz="3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8" name="Shape 48"/>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49" name="Shape 49"/>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50" name="Shape 50"/>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51"/>
        <p:cNvGrpSpPr/>
        <p:nvPr/>
      </p:nvGrpSpPr>
      <p:grpSpPr>
        <a:xfrm>
          <a:off x="0" y="0"/>
          <a:ext cx="0" cy="0"/>
          <a:chOff x="0" y="0"/>
          <a:chExt cx="0" cy="0"/>
        </a:xfrm>
      </p:grpSpPr>
      <p:sp>
        <p:nvSpPr>
          <p:cNvPr id="52" name="Shape 52"/>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53" name="Shape 53"/>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54" name="Shape 54"/>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bg>
      <p:bgPr>
        <a:blipFill rotWithShape="1">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055604" y="1905000"/>
            <a:ext cx="3596606" cy="26669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Corbel"/>
              <a:buNone/>
              <a:defRPr sz="3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7" name="Shape 57"/>
          <p:cNvSpPr txBox="1">
            <a:spLocks noGrp="1"/>
          </p:cNvSpPr>
          <p:nvPr>
            <p:ph type="body" idx="1"/>
          </p:nvPr>
        </p:nvSpPr>
        <p:spPr>
          <a:xfrm>
            <a:off x="1065212" y="4648200"/>
            <a:ext cx="3581398" cy="1371599"/>
          </a:xfrm>
          <a:prstGeom prst="rect">
            <a:avLst/>
          </a:prstGeom>
          <a:noFill/>
          <a:ln>
            <a:noFill/>
          </a:ln>
        </p:spPr>
        <p:txBody>
          <a:bodyPr wrap="square" lIns="91425" tIns="91425" rIns="91425" bIns="91425" anchor="t" anchorCtr="0"/>
          <a:lstStyle>
            <a:lvl1pPr marL="0" marR="0" lvl="0" indent="0" algn="l" rtl="0">
              <a:lnSpc>
                <a:spcPct val="90000"/>
              </a:lnSpc>
              <a:spcBef>
                <a:spcPts val="1200"/>
              </a:spcBef>
              <a:buClr>
                <a:schemeClr val="accent1"/>
              </a:buClr>
              <a:buFont typeface="Arial"/>
              <a:buNone/>
              <a:defRPr sz="1800" b="0" i="0" u="none" strike="noStrike" cap="none">
                <a:solidFill>
                  <a:schemeClr val="lt1"/>
                </a:solidFill>
                <a:latin typeface="Corbel"/>
                <a:ea typeface="Corbel"/>
                <a:cs typeface="Corbel"/>
                <a:sym typeface="Corbel"/>
              </a:defRPr>
            </a:lvl1pPr>
            <a:lvl2pPr marL="457200" marR="0" lvl="1" indent="0" algn="l" rtl="0">
              <a:lnSpc>
                <a:spcPct val="90000"/>
              </a:lnSpc>
              <a:spcBef>
                <a:spcPts val="1200"/>
              </a:spcBef>
              <a:buClr>
                <a:schemeClr val="accent1"/>
              </a:buClr>
              <a:buFont typeface="Arial"/>
              <a:buNone/>
              <a:defRPr sz="1200" b="0" i="0" u="none" strike="noStrike" cap="none">
                <a:solidFill>
                  <a:schemeClr val="lt1"/>
                </a:solidFill>
                <a:latin typeface="Corbel"/>
                <a:ea typeface="Corbel"/>
                <a:cs typeface="Corbel"/>
                <a:sym typeface="Corbel"/>
              </a:defRPr>
            </a:lvl2pPr>
            <a:lvl3pPr marL="914400" marR="0" lvl="2" indent="0" algn="l" rtl="0">
              <a:lnSpc>
                <a:spcPct val="90000"/>
              </a:lnSpc>
              <a:spcBef>
                <a:spcPts val="600"/>
              </a:spcBef>
              <a:buClr>
                <a:schemeClr val="accent1"/>
              </a:buClr>
              <a:buFont typeface="Arial"/>
              <a:buNone/>
              <a:defRPr sz="1000" b="0" i="0" u="none" strike="noStrike" cap="none">
                <a:solidFill>
                  <a:schemeClr val="lt1"/>
                </a:solidFill>
                <a:latin typeface="Corbel"/>
                <a:ea typeface="Corbel"/>
                <a:cs typeface="Corbel"/>
                <a:sym typeface="Corbel"/>
              </a:defRPr>
            </a:lvl3pPr>
            <a:lvl4pPr marL="1371600" marR="0" lvl="3" indent="0" algn="l" rtl="0">
              <a:lnSpc>
                <a:spcPct val="90000"/>
              </a:lnSpc>
              <a:spcBef>
                <a:spcPts val="600"/>
              </a:spcBef>
              <a:buClr>
                <a:schemeClr val="accent1"/>
              </a:buClr>
              <a:buFont typeface="Arial"/>
              <a:buNone/>
              <a:defRPr sz="900" b="0" i="0" u="none" strike="noStrike" cap="none">
                <a:solidFill>
                  <a:schemeClr val="lt1"/>
                </a:solidFill>
                <a:latin typeface="Corbel"/>
                <a:ea typeface="Corbel"/>
                <a:cs typeface="Corbel"/>
                <a:sym typeface="Corbel"/>
              </a:defRPr>
            </a:lvl4pPr>
            <a:lvl5pPr marL="1828800" marR="0" lvl="4" indent="0" algn="l" rtl="0">
              <a:lnSpc>
                <a:spcPct val="90000"/>
              </a:lnSpc>
              <a:spcBef>
                <a:spcPts val="600"/>
              </a:spcBef>
              <a:buClr>
                <a:schemeClr val="accent1"/>
              </a:buClr>
              <a:buFont typeface="Arial"/>
              <a:buNone/>
              <a:defRPr sz="900" b="0" i="0" u="none" strike="noStrike" cap="none">
                <a:solidFill>
                  <a:schemeClr val="lt1"/>
                </a:solidFill>
                <a:latin typeface="Corbel"/>
                <a:ea typeface="Corbel"/>
                <a:cs typeface="Corbel"/>
                <a:sym typeface="Corbel"/>
              </a:defRPr>
            </a:lvl5pPr>
            <a:lvl6pPr marL="2286000" marR="0" lvl="5" indent="0" algn="l" rtl="0">
              <a:spcBef>
                <a:spcPts val="600"/>
              </a:spcBef>
              <a:buClr>
                <a:schemeClr val="accent1"/>
              </a:buClr>
              <a:buFont typeface="Arial"/>
              <a:buNone/>
              <a:defRPr sz="900" b="0" i="0" u="none" strike="noStrike" cap="none">
                <a:solidFill>
                  <a:schemeClr val="lt1"/>
                </a:solidFill>
                <a:latin typeface="Corbel"/>
                <a:ea typeface="Corbel"/>
                <a:cs typeface="Corbel"/>
                <a:sym typeface="Corbel"/>
              </a:defRPr>
            </a:lvl6pPr>
            <a:lvl7pPr marL="2743200" marR="0" lvl="6" indent="0" algn="l" rtl="0">
              <a:spcBef>
                <a:spcPts val="600"/>
              </a:spcBef>
              <a:buClr>
                <a:schemeClr val="accent1"/>
              </a:buClr>
              <a:buFont typeface="Arial"/>
              <a:buNone/>
              <a:defRPr sz="900" b="0" i="0" u="none" strike="noStrike" cap="none">
                <a:solidFill>
                  <a:schemeClr val="lt1"/>
                </a:solidFill>
                <a:latin typeface="Corbel"/>
                <a:ea typeface="Corbel"/>
                <a:cs typeface="Corbel"/>
                <a:sym typeface="Corbel"/>
              </a:defRPr>
            </a:lvl7pPr>
            <a:lvl8pPr marL="3200400" marR="0" lvl="7" indent="0" algn="l" rtl="0">
              <a:spcBef>
                <a:spcPts val="600"/>
              </a:spcBef>
              <a:buClr>
                <a:schemeClr val="accent1"/>
              </a:buClr>
              <a:buFont typeface="Arial"/>
              <a:buNone/>
              <a:defRPr sz="900" b="0" i="0" u="none" strike="noStrike" cap="none">
                <a:solidFill>
                  <a:schemeClr val="lt1"/>
                </a:solidFill>
                <a:latin typeface="Corbel"/>
                <a:ea typeface="Corbel"/>
                <a:cs typeface="Corbel"/>
                <a:sym typeface="Corbel"/>
              </a:defRPr>
            </a:lvl8pPr>
            <a:lvl9pPr marL="3657600" marR="0" lvl="8" indent="0" algn="l" rtl="0">
              <a:spcBef>
                <a:spcPts val="600"/>
              </a:spcBef>
              <a:buClr>
                <a:schemeClr val="accent1"/>
              </a:buClr>
              <a:buFont typeface="Arial"/>
              <a:buNone/>
              <a:defRPr sz="900" b="0" i="0" u="none" strike="noStrike" cap="none">
                <a:solidFill>
                  <a:schemeClr val="lt1"/>
                </a:solidFill>
                <a:latin typeface="Corbel"/>
                <a:ea typeface="Corbel"/>
                <a:cs typeface="Corbel"/>
                <a:sym typeface="Corbel"/>
              </a:defRPr>
            </a:lvl9pPr>
          </a:lstStyle>
          <a:p>
            <a:endParaRPr/>
          </a:p>
        </p:txBody>
      </p:sp>
      <p:sp>
        <p:nvSpPr>
          <p:cNvPr id="58" name="Shape 58"/>
          <p:cNvSpPr txBox="1">
            <a:spLocks noGrp="1"/>
          </p:cNvSpPr>
          <p:nvPr>
            <p:ph type="body" idx="2"/>
          </p:nvPr>
        </p:nvSpPr>
        <p:spPr>
          <a:xfrm>
            <a:off x="4951414" y="685800"/>
            <a:ext cx="6400799" cy="5333999"/>
          </a:xfrm>
          <a:prstGeom prst="rect">
            <a:avLst/>
          </a:prstGeom>
          <a:noFill/>
          <a:ln>
            <a:noFill/>
          </a:ln>
        </p:spPr>
        <p:txBody>
          <a:bodyPr wrap="square" lIns="91425" tIns="91425" rIns="91425" bIns="91425" anchor="t" anchorCtr="0"/>
          <a:lstStyle>
            <a:lvl1pPr marL="223838" marR="0" lvl="0" indent="-71438" algn="l" rtl="0">
              <a:lnSpc>
                <a:spcPct val="90000"/>
              </a:lnSpc>
              <a:spcBef>
                <a:spcPts val="1800"/>
              </a:spcBef>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endParaRPr/>
          </a:p>
        </p:txBody>
      </p:sp>
      <p:sp>
        <p:nvSpPr>
          <p:cNvPr id="59" name="Shape 59"/>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60" name="Shape 60"/>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61" name="Shape 61"/>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bg>
      <p:bgPr>
        <a:blipFill rotWithShape="1">
          <a:blip r:embed="rId2">
            <a:alphaModFix/>
          </a:blip>
          <a:stretch>
            <a:fillRect/>
          </a:stretch>
        </a:blip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1055604" y="1905000"/>
            <a:ext cx="3596606" cy="26669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Corbel"/>
              <a:buNone/>
              <a:defRPr sz="3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4" name="Shape 64"/>
          <p:cNvSpPr txBox="1">
            <a:spLocks noGrp="1"/>
          </p:cNvSpPr>
          <p:nvPr>
            <p:ph type="body" idx="1"/>
          </p:nvPr>
        </p:nvSpPr>
        <p:spPr>
          <a:xfrm>
            <a:off x="1065212" y="4648200"/>
            <a:ext cx="3581398" cy="1371599"/>
          </a:xfrm>
          <a:prstGeom prst="rect">
            <a:avLst/>
          </a:prstGeom>
          <a:noFill/>
          <a:ln>
            <a:noFill/>
          </a:ln>
        </p:spPr>
        <p:txBody>
          <a:bodyPr wrap="square" lIns="91425" tIns="91425" rIns="91425" bIns="91425" anchor="t" anchorCtr="0"/>
          <a:lstStyle>
            <a:lvl1pPr marL="0" marR="0" lvl="0" indent="0" algn="l" rtl="0">
              <a:lnSpc>
                <a:spcPct val="90000"/>
              </a:lnSpc>
              <a:spcBef>
                <a:spcPts val="1200"/>
              </a:spcBef>
              <a:buClr>
                <a:schemeClr val="accent1"/>
              </a:buClr>
              <a:buFont typeface="Arial"/>
              <a:buNone/>
              <a:defRPr sz="1800" b="0" i="0" u="none" strike="noStrike" cap="none">
                <a:solidFill>
                  <a:schemeClr val="lt1"/>
                </a:solidFill>
                <a:latin typeface="Corbel"/>
                <a:ea typeface="Corbel"/>
                <a:cs typeface="Corbel"/>
                <a:sym typeface="Corbel"/>
              </a:defRPr>
            </a:lvl1pPr>
            <a:lvl2pPr marL="457200" marR="0" lvl="1" indent="0" algn="l" rtl="0">
              <a:lnSpc>
                <a:spcPct val="90000"/>
              </a:lnSpc>
              <a:spcBef>
                <a:spcPts val="1200"/>
              </a:spcBef>
              <a:buClr>
                <a:schemeClr val="accent1"/>
              </a:buClr>
              <a:buFont typeface="Arial"/>
              <a:buNone/>
              <a:defRPr sz="1200" b="0" i="0" u="none" strike="noStrike" cap="none">
                <a:solidFill>
                  <a:schemeClr val="lt1"/>
                </a:solidFill>
                <a:latin typeface="Corbel"/>
                <a:ea typeface="Corbel"/>
                <a:cs typeface="Corbel"/>
                <a:sym typeface="Corbel"/>
              </a:defRPr>
            </a:lvl2pPr>
            <a:lvl3pPr marL="914400" marR="0" lvl="2" indent="0" algn="l" rtl="0">
              <a:lnSpc>
                <a:spcPct val="90000"/>
              </a:lnSpc>
              <a:spcBef>
                <a:spcPts val="600"/>
              </a:spcBef>
              <a:buClr>
                <a:schemeClr val="accent1"/>
              </a:buClr>
              <a:buFont typeface="Arial"/>
              <a:buNone/>
              <a:defRPr sz="1000" b="0" i="0" u="none" strike="noStrike" cap="none">
                <a:solidFill>
                  <a:schemeClr val="lt1"/>
                </a:solidFill>
                <a:latin typeface="Corbel"/>
                <a:ea typeface="Corbel"/>
                <a:cs typeface="Corbel"/>
                <a:sym typeface="Corbel"/>
              </a:defRPr>
            </a:lvl3pPr>
            <a:lvl4pPr marL="1371600" marR="0" lvl="3" indent="0" algn="l" rtl="0">
              <a:lnSpc>
                <a:spcPct val="90000"/>
              </a:lnSpc>
              <a:spcBef>
                <a:spcPts val="600"/>
              </a:spcBef>
              <a:buClr>
                <a:schemeClr val="accent1"/>
              </a:buClr>
              <a:buFont typeface="Arial"/>
              <a:buNone/>
              <a:defRPr sz="900" b="0" i="0" u="none" strike="noStrike" cap="none">
                <a:solidFill>
                  <a:schemeClr val="lt1"/>
                </a:solidFill>
                <a:latin typeface="Corbel"/>
                <a:ea typeface="Corbel"/>
                <a:cs typeface="Corbel"/>
                <a:sym typeface="Corbel"/>
              </a:defRPr>
            </a:lvl4pPr>
            <a:lvl5pPr marL="1828800" marR="0" lvl="4" indent="0" algn="l" rtl="0">
              <a:lnSpc>
                <a:spcPct val="90000"/>
              </a:lnSpc>
              <a:spcBef>
                <a:spcPts val="600"/>
              </a:spcBef>
              <a:buClr>
                <a:schemeClr val="accent1"/>
              </a:buClr>
              <a:buFont typeface="Arial"/>
              <a:buNone/>
              <a:defRPr sz="900" b="0" i="0" u="none" strike="noStrike" cap="none">
                <a:solidFill>
                  <a:schemeClr val="lt1"/>
                </a:solidFill>
                <a:latin typeface="Corbel"/>
                <a:ea typeface="Corbel"/>
                <a:cs typeface="Corbel"/>
                <a:sym typeface="Corbel"/>
              </a:defRPr>
            </a:lvl5pPr>
            <a:lvl6pPr marL="2286000" marR="0" lvl="5" indent="0" algn="l" rtl="0">
              <a:spcBef>
                <a:spcPts val="600"/>
              </a:spcBef>
              <a:buClr>
                <a:schemeClr val="accent1"/>
              </a:buClr>
              <a:buFont typeface="Arial"/>
              <a:buNone/>
              <a:defRPr sz="900" b="0" i="0" u="none" strike="noStrike" cap="none">
                <a:solidFill>
                  <a:schemeClr val="lt1"/>
                </a:solidFill>
                <a:latin typeface="Corbel"/>
                <a:ea typeface="Corbel"/>
                <a:cs typeface="Corbel"/>
                <a:sym typeface="Corbel"/>
              </a:defRPr>
            </a:lvl6pPr>
            <a:lvl7pPr marL="2743200" marR="0" lvl="6" indent="0" algn="l" rtl="0">
              <a:spcBef>
                <a:spcPts val="600"/>
              </a:spcBef>
              <a:buClr>
                <a:schemeClr val="accent1"/>
              </a:buClr>
              <a:buFont typeface="Arial"/>
              <a:buNone/>
              <a:defRPr sz="900" b="0" i="0" u="none" strike="noStrike" cap="none">
                <a:solidFill>
                  <a:schemeClr val="lt1"/>
                </a:solidFill>
                <a:latin typeface="Corbel"/>
                <a:ea typeface="Corbel"/>
                <a:cs typeface="Corbel"/>
                <a:sym typeface="Corbel"/>
              </a:defRPr>
            </a:lvl7pPr>
            <a:lvl8pPr marL="3200400" marR="0" lvl="7" indent="0" algn="l" rtl="0">
              <a:spcBef>
                <a:spcPts val="600"/>
              </a:spcBef>
              <a:buClr>
                <a:schemeClr val="accent1"/>
              </a:buClr>
              <a:buFont typeface="Arial"/>
              <a:buNone/>
              <a:defRPr sz="900" b="0" i="0" u="none" strike="noStrike" cap="none">
                <a:solidFill>
                  <a:schemeClr val="lt1"/>
                </a:solidFill>
                <a:latin typeface="Corbel"/>
                <a:ea typeface="Corbel"/>
                <a:cs typeface="Corbel"/>
                <a:sym typeface="Corbel"/>
              </a:defRPr>
            </a:lvl8pPr>
            <a:lvl9pPr marL="3657600" marR="0" lvl="8" indent="0" algn="l" rtl="0">
              <a:spcBef>
                <a:spcPts val="600"/>
              </a:spcBef>
              <a:buClr>
                <a:schemeClr val="accent1"/>
              </a:buClr>
              <a:buFont typeface="Arial"/>
              <a:buNone/>
              <a:defRPr sz="900" b="0" i="0" u="none" strike="noStrike" cap="none">
                <a:solidFill>
                  <a:schemeClr val="lt1"/>
                </a:solidFill>
                <a:latin typeface="Corbel"/>
                <a:ea typeface="Corbel"/>
                <a:cs typeface="Corbel"/>
                <a:sym typeface="Corbel"/>
              </a:defRPr>
            </a:lvl9pPr>
          </a:lstStyle>
          <a:p>
            <a:endParaRPr/>
          </a:p>
        </p:txBody>
      </p:sp>
      <p:sp>
        <p:nvSpPr>
          <p:cNvPr id="65" name="Shape 65" descr="An empty placeholder to add an image. Click on the placeholder and select the image that you wish to add."/>
          <p:cNvSpPr>
            <a:spLocks noGrp="1"/>
          </p:cNvSpPr>
          <p:nvPr>
            <p:ph type="pic" idx="2"/>
          </p:nvPr>
        </p:nvSpPr>
        <p:spPr>
          <a:xfrm>
            <a:off x="4951414" y="685800"/>
            <a:ext cx="6400799" cy="5333999"/>
          </a:xfrm>
          <a:prstGeom prst="rect">
            <a:avLst/>
          </a:prstGeom>
          <a:solidFill>
            <a:schemeClr val="dk2"/>
          </a:solidFill>
          <a:ln w="76200" cap="flat" cmpd="sng">
            <a:solidFill>
              <a:schemeClr val="lt1"/>
            </a:solidFill>
            <a:prstDash val="solid"/>
            <a:miter lim="800000"/>
            <a:headEnd type="none" w="med" len="med"/>
            <a:tailEnd type="none" w="med" len="med"/>
          </a:ln>
        </p:spPr>
        <p:txBody>
          <a:bodyPr wrap="square" lIns="91425" tIns="91425" rIns="91425" bIns="91425" anchor="t" anchorCtr="0"/>
          <a:lstStyle>
            <a:lvl1pPr marL="0" marR="0" lvl="0" indent="0" algn="ctr" rtl="0">
              <a:lnSpc>
                <a:spcPct val="90000"/>
              </a:lnSpc>
              <a:spcBef>
                <a:spcPts val="1800"/>
              </a:spcBef>
              <a:buClr>
                <a:schemeClr val="accent1"/>
              </a:buClr>
              <a:buFont typeface="Arial"/>
              <a:buNone/>
              <a:defRPr sz="2400" b="0" i="0" u="none" strike="noStrike" cap="none">
                <a:solidFill>
                  <a:schemeClr val="lt1"/>
                </a:solidFill>
                <a:latin typeface="Corbel"/>
                <a:ea typeface="Corbel"/>
                <a:cs typeface="Corbel"/>
                <a:sym typeface="Corbel"/>
              </a:defRPr>
            </a:lvl1pPr>
            <a:lvl2pPr marL="457200" marR="0" lvl="1" indent="0" algn="l" rtl="0">
              <a:lnSpc>
                <a:spcPct val="90000"/>
              </a:lnSpc>
              <a:spcBef>
                <a:spcPts val="1200"/>
              </a:spcBef>
              <a:buClr>
                <a:schemeClr val="accent1"/>
              </a:buClr>
              <a:buFont typeface="Arial"/>
              <a:buNone/>
              <a:defRPr sz="2800" b="0" i="0" u="none" strike="noStrike" cap="none">
                <a:solidFill>
                  <a:schemeClr val="lt1"/>
                </a:solidFill>
                <a:latin typeface="Corbel"/>
                <a:ea typeface="Corbel"/>
                <a:cs typeface="Corbel"/>
                <a:sym typeface="Corbel"/>
              </a:defRPr>
            </a:lvl2pPr>
            <a:lvl3pPr marL="914400" marR="0" lvl="2" indent="0" algn="l" rtl="0">
              <a:lnSpc>
                <a:spcPct val="90000"/>
              </a:lnSpc>
              <a:spcBef>
                <a:spcPts val="600"/>
              </a:spcBef>
              <a:buClr>
                <a:schemeClr val="accent1"/>
              </a:buClr>
              <a:buFont typeface="Arial"/>
              <a:buNone/>
              <a:defRPr sz="2400" b="0" i="0" u="none" strike="noStrike" cap="none">
                <a:solidFill>
                  <a:schemeClr val="lt1"/>
                </a:solidFill>
                <a:latin typeface="Corbel"/>
                <a:ea typeface="Corbel"/>
                <a:cs typeface="Corbel"/>
                <a:sym typeface="Corbel"/>
              </a:defRPr>
            </a:lvl3pPr>
            <a:lvl4pPr marL="1371600" marR="0" lvl="3" indent="0" algn="l" rtl="0">
              <a:lnSpc>
                <a:spcPct val="90000"/>
              </a:lnSpc>
              <a:spcBef>
                <a:spcPts val="600"/>
              </a:spcBef>
              <a:buClr>
                <a:schemeClr val="accent1"/>
              </a:buClr>
              <a:buFont typeface="Arial"/>
              <a:buNone/>
              <a:defRPr sz="2000" b="0" i="0" u="none" strike="noStrike" cap="none">
                <a:solidFill>
                  <a:schemeClr val="lt1"/>
                </a:solidFill>
                <a:latin typeface="Corbel"/>
                <a:ea typeface="Corbel"/>
                <a:cs typeface="Corbel"/>
                <a:sym typeface="Corbel"/>
              </a:defRPr>
            </a:lvl4pPr>
            <a:lvl5pPr marL="1828800" marR="0" lvl="4" indent="0" algn="l" rtl="0">
              <a:lnSpc>
                <a:spcPct val="90000"/>
              </a:lnSpc>
              <a:spcBef>
                <a:spcPts val="600"/>
              </a:spcBef>
              <a:buClr>
                <a:schemeClr val="accent1"/>
              </a:buClr>
              <a:buFont typeface="Arial"/>
              <a:buNone/>
              <a:defRPr sz="2000" b="0" i="0" u="none" strike="noStrike" cap="none">
                <a:solidFill>
                  <a:schemeClr val="lt1"/>
                </a:solidFill>
                <a:latin typeface="Corbel"/>
                <a:ea typeface="Corbel"/>
                <a:cs typeface="Corbel"/>
                <a:sym typeface="Corbel"/>
              </a:defRPr>
            </a:lvl5pPr>
            <a:lvl6pPr marL="2286000" marR="0" lvl="5" indent="0" algn="l" rtl="0">
              <a:spcBef>
                <a:spcPts val="600"/>
              </a:spcBef>
              <a:buClr>
                <a:schemeClr val="accent1"/>
              </a:buClr>
              <a:buFont typeface="Arial"/>
              <a:buNone/>
              <a:defRPr sz="2000" b="0" i="0" u="none" strike="noStrike" cap="none">
                <a:solidFill>
                  <a:schemeClr val="lt1"/>
                </a:solidFill>
                <a:latin typeface="Corbel"/>
                <a:ea typeface="Corbel"/>
                <a:cs typeface="Corbel"/>
                <a:sym typeface="Corbel"/>
              </a:defRPr>
            </a:lvl6pPr>
            <a:lvl7pPr marL="2743200" marR="0" lvl="6" indent="0" algn="l" rtl="0">
              <a:spcBef>
                <a:spcPts val="600"/>
              </a:spcBef>
              <a:buClr>
                <a:schemeClr val="accent1"/>
              </a:buClr>
              <a:buFont typeface="Arial"/>
              <a:buNone/>
              <a:defRPr sz="2000" b="0" i="0" u="none" strike="noStrike" cap="none">
                <a:solidFill>
                  <a:schemeClr val="lt1"/>
                </a:solidFill>
                <a:latin typeface="Corbel"/>
                <a:ea typeface="Corbel"/>
                <a:cs typeface="Corbel"/>
                <a:sym typeface="Corbel"/>
              </a:defRPr>
            </a:lvl7pPr>
            <a:lvl8pPr marL="3200400" marR="0" lvl="7" indent="0" algn="l" rtl="0">
              <a:spcBef>
                <a:spcPts val="600"/>
              </a:spcBef>
              <a:buClr>
                <a:schemeClr val="accent1"/>
              </a:buClr>
              <a:buFont typeface="Arial"/>
              <a:buNone/>
              <a:defRPr sz="2000" b="0" i="0" u="none" strike="noStrike" cap="none">
                <a:solidFill>
                  <a:schemeClr val="lt1"/>
                </a:solidFill>
                <a:latin typeface="Corbel"/>
                <a:ea typeface="Corbel"/>
                <a:cs typeface="Corbel"/>
                <a:sym typeface="Corbel"/>
              </a:defRPr>
            </a:lvl8pPr>
            <a:lvl9pPr marL="3657600" marR="0" lvl="8" indent="0" algn="l" rtl="0">
              <a:spcBef>
                <a:spcPts val="600"/>
              </a:spcBef>
              <a:buClr>
                <a:schemeClr val="accent1"/>
              </a:buClr>
              <a:buFont typeface="Arial"/>
              <a:buNone/>
              <a:defRPr sz="2000" b="0" i="0" u="none" strike="noStrike" cap="none">
                <a:solidFill>
                  <a:schemeClr val="lt1"/>
                </a:solidFill>
                <a:latin typeface="Corbel"/>
                <a:ea typeface="Corbel"/>
                <a:cs typeface="Corbel"/>
                <a:sym typeface="Corbel"/>
              </a:defRPr>
            </a:lvl9pPr>
          </a:lstStyle>
          <a:p>
            <a:endParaRPr/>
          </a:p>
        </p:txBody>
      </p:sp>
      <p:sp>
        <p:nvSpPr>
          <p:cNvPr id="66" name="Shape 66"/>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67" name="Shape 67"/>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68" name="Shape 68"/>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522412" y="381000"/>
            <a:ext cx="9144001" cy="1371599"/>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Corbel"/>
              <a:buNone/>
              <a:defRPr sz="36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1522412" y="1904999"/>
            <a:ext cx="9134390" cy="4114801"/>
          </a:xfrm>
          <a:prstGeom prst="rect">
            <a:avLst/>
          </a:prstGeom>
          <a:noFill/>
          <a:ln>
            <a:noFill/>
          </a:ln>
        </p:spPr>
        <p:txBody>
          <a:bodyPr wrap="square" lIns="91425" tIns="91425" rIns="91425" bIns="91425" anchor="t" anchorCtr="0"/>
          <a:lstStyle>
            <a:lvl1pPr marL="223838" marR="0" lvl="0" indent="-71438" algn="l" rtl="0">
              <a:lnSpc>
                <a:spcPct val="90000"/>
              </a:lnSpc>
              <a:spcBef>
                <a:spcPts val="1800"/>
              </a:spcBef>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spcBef>
                <a:spcPts val="600"/>
              </a:spcBef>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endParaRPr/>
          </a:p>
        </p:txBody>
      </p:sp>
      <p:sp>
        <p:nvSpPr>
          <p:cNvPr id="12" name="Shape 12"/>
          <p:cNvSpPr txBox="1">
            <a:spLocks noGrp="1"/>
          </p:cNvSpPr>
          <p:nvPr>
            <p:ph type="ftr" idx="11"/>
          </p:nvPr>
        </p:nvSpPr>
        <p:spPr>
          <a:xfrm>
            <a:off x="1522412" y="6400800"/>
            <a:ext cx="6553198" cy="276228"/>
          </a:xfrm>
          <a:prstGeom prst="rect">
            <a:avLst/>
          </a:prstGeom>
          <a:noFill/>
          <a:ln>
            <a:noFill/>
          </a:ln>
        </p:spPr>
        <p:txBody>
          <a:bodyPr wrap="square" lIns="91425" tIns="91425" rIns="91425" bIns="91425" anchor="ctr" anchorCtr="0"/>
          <a:lstStyle>
            <a:lvl1pPr marL="0" marR="0" lvl="0" indent="0" algn="l"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13" name="Shape 13"/>
          <p:cNvSpPr txBox="1">
            <a:spLocks noGrp="1"/>
          </p:cNvSpPr>
          <p:nvPr>
            <p:ph type="dt" idx="10"/>
          </p:nvPr>
        </p:nvSpPr>
        <p:spPr>
          <a:xfrm>
            <a:off x="8226421" y="6400800"/>
            <a:ext cx="1449389" cy="276228"/>
          </a:xfrm>
          <a:prstGeom prst="rect">
            <a:avLst/>
          </a:prstGeom>
          <a:noFill/>
          <a:ln>
            <a:noFill/>
          </a:ln>
        </p:spPr>
        <p:txBody>
          <a:bodyPr wrap="square" lIns="91425" tIns="91425" rIns="91425" bIns="91425" anchor="ctr" anchorCtr="0"/>
          <a:lstStyle>
            <a:lvl1pPr marL="0" marR="0" lvl="0" indent="0" algn="r" rtl="0">
              <a:spcBef>
                <a:spcPts val="0"/>
              </a:spcBef>
              <a:buNone/>
              <a:defRPr sz="1100" b="0" i="0" u="none" strike="noStrike" cap="none">
                <a:solidFill>
                  <a:schemeClr val="lt1"/>
                </a:solidFill>
                <a:latin typeface="Corbel"/>
                <a:ea typeface="Corbel"/>
                <a:cs typeface="Corbel"/>
                <a:sym typeface="Corbel"/>
              </a:defRPr>
            </a:lvl1pPr>
            <a:lvl2pPr marL="457200" marR="0" lvl="1" indent="0" algn="l" rtl="0">
              <a:spcBef>
                <a:spcPts val="0"/>
              </a:spcBef>
              <a:buNone/>
              <a:defRPr sz="1800" b="0" i="0" u="none" strike="noStrike" cap="none">
                <a:solidFill>
                  <a:schemeClr val="lt1"/>
                </a:solidFill>
                <a:latin typeface="Corbel"/>
                <a:ea typeface="Corbel"/>
                <a:cs typeface="Corbel"/>
                <a:sym typeface="Corbel"/>
              </a:defRPr>
            </a:lvl2pPr>
            <a:lvl3pPr marL="914400" marR="0" lvl="2" indent="0" algn="l" rtl="0">
              <a:spcBef>
                <a:spcPts val="0"/>
              </a:spcBef>
              <a:buNone/>
              <a:defRPr sz="1800" b="0" i="0" u="none" strike="noStrike" cap="none">
                <a:solidFill>
                  <a:schemeClr val="lt1"/>
                </a:solidFill>
                <a:latin typeface="Corbel"/>
                <a:ea typeface="Corbel"/>
                <a:cs typeface="Corbel"/>
                <a:sym typeface="Corbel"/>
              </a:defRPr>
            </a:lvl3pPr>
            <a:lvl4pPr marL="1371600" marR="0" lvl="3" indent="0" algn="l" rtl="0">
              <a:spcBef>
                <a:spcPts val="0"/>
              </a:spcBef>
              <a:buNone/>
              <a:defRPr sz="1800" b="0" i="0" u="none" strike="noStrike" cap="none">
                <a:solidFill>
                  <a:schemeClr val="lt1"/>
                </a:solidFill>
                <a:latin typeface="Corbel"/>
                <a:ea typeface="Corbel"/>
                <a:cs typeface="Corbel"/>
                <a:sym typeface="Corbel"/>
              </a:defRPr>
            </a:lvl4pPr>
            <a:lvl5pPr marL="1828800" marR="0" lvl="4" indent="0" algn="l" rtl="0">
              <a:spcBef>
                <a:spcPts val="0"/>
              </a:spcBef>
              <a:buNone/>
              <a:defRPr sz="1800" b="0" i="0" u="none" strike="noStrike" cap="none">
                <a:solidFill>
                  <a:schemeClr val="lt1"/>
                </a:solidFill>
                <a:latin typeface="Corbel"/>
                <a:ea typeface="Corbel"/>
                <a:cs typeface="Corbel"/>
                <a:sym typeface="Corbel"/>
              </a:defRPr>
            </a:lvl5pPr>
            <a:lvl6pPr marL="2286000" marR="0" lvl="5" indent="0" algn="l" rtl="0">
              <a:spcBef>
                <a:spcPts val="0"/>
              </a:spcBef>
              <a:buNone/>
              <a:defRPr sz="1800" b="0" i="0" u="none" strike="noStrike" cap="none">
                <a:solidFill>
                  <a:schemeClr val="lt1"/>
                </a:solidFill>
                <a:latin typeface="Corbel"/>
                <a:ea typeface="Corbel"/>
                <a:cs typeface="Corbel"/>
                <a:sym typeface="Corbel"/>
              </a:defRPr>
            </a:lvl6pPr>
            <a:lvl7pPr marL="2743200" marR="0" lvl="6" indent="0" algn="l" rtl="0">
              <a:spcBef>
                <a:spcPts val="0"/>
              </a:spcBef>
              <a:buNone/>
              <a:defRPr sz="1800" b="0" i="0" u="none" strike="noStrike" cap="none">
                <a:solidFill>
                  <a:schemeClr val="lt1"/>
                </a:solidFill>
                <a:latin typeface="Corbel"/>
                <a:ea typeface="Corbel"/>
                <a:cs typeface="Corbel"/>
                <a:sym typeface="Corbel"/>
              </a:defRPr>
            </a:lvl7pPr>
            <a:lvl8pPr marL="3200400" marR="0" lvl="7" indent="0" algn="l" rtl="0">
              <a:spcBef>
                <a:spcPts val="0"/>
              </a:spcBef>
              <a:buNone/>
              <a:defRPr sz="1800" b="0" i="0" u="none" strike="noStrike" cap="none">
                <a:solidFill>
                  <a:schemeClr val="lt1"/>
                </a:solidFill>
                <a:latin typeface="Corbel"/>
                <a:ea typeface="Corbel"/>
                <a:cs typeface="Corbel"/>
                <a:sym typeface="Corbel"/>
              </a:defRPr>
            </a:lvl8pPr>
            <a:lvl9pPr marL="3657600" marR="0" lvl="8" indent="0" algn="l" rtl="0">
              <a:spcBef>
                <a:spcPts val="0"/>
              </a:spcBef>
              <a:buNone/>
              <a:defRPr sz="1800" b="0" i="0" u="none" strike="noStrike" cap="none">
                <a:solidFill>
                  <a:schemeClr val="lt1"/>
                </a:solidFill>
                <a:latin typeface="Corbel"/>
                <a:ea typeface="Corbel"/>
                <a:cs typeface="Corbel"/>
                <a:sym typeface="Corbel"/>
              </a:defRPr>
            </a:lvl9pPr>
          </a:lstStyle>
          <a:p>
            <a:endParaRPr/>
          </a:p>
        </p:txBody>
      </p:sp>
      <p:sp>
        <p:nvSpPr>
          <p:cNvPr id="14" name="Shape 14"/>
          <p:cNvSpPr txBox="1">
            <a:spLocks noGrp="1"/>
          </p:cNvSpPr>
          <p:nvPr>
            <p:ph type="sldNum" idx="12"/>
          </p:nvPr>
        </p:nvSpPr>
        <p:spPr>
          <a:xfrm>
            <a:off x="9828210" y="6400800"/>
            <a:ext cx="838200" cy="276228"/>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a:solidFill>
                  <a:schemeClr val="lt1"/>
                </a:solidFill>
                <a:latin typeface="Corbel"/>
                <a:ea typeface="Corbel"/>
                <a:cs typeface="Corbel"/>
                <a:sym typeface="Corbel"/>
              </a:rPr>
              <a:t>‹#›</a:t>
            </a:fld>
            <a:endParaRPr lang="en-US" sz="1100" b="0" i="0" u="none" strike="noStrike" cap="none">
              <a:solidFill>
                <a:schemeClr val="lt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1065213" y="1828800"/>
            <a:ext cx="11581925" cy="2824336"/>
          </a:xfrm>
          <a:prstGeom prst="rect">
            <a:avLst/>
          </a:prstGeom>
          <a:noFill/>
          <a:ln>
            <a:noFill/>
          </a:ln>
        </p:spPr>
        <p:txBody>
          <a:bodyPr wrap="square" lIns="91425" tIns="45700" rIns="91425" bIns="45700" anchor="b" anchorCtr="0">
            <a:noAutofit/>
          </a:bodyPr>
          <a:lstStyle/>
          <a:p>
            <a:pPr marL="0" marR="0" lvl="0" indent="0" algn="l" rtl="0">
              <a:lnSpc>
                <a:spcPct val="80000"/>
              </a:lnSpc>
              <a:spcBef>
                <a:spcPts val="0"/>
              </a:spcBef>
              <a:buClr>
                <a:schemeClr val="lt1"/>
              </a:buClr>
              <a:buSzPct val="25000"/>
              <a:buFont typeface="Corbel"/>
              <a:buNone/>
            </a:pPr>
            <a:r>
              <a:rPr lang="en-US" sz="6000" b="0" i="0" u="none" strike="noStrike" cap="none" dirty="0">
                <a:solidFill>
                  <a:schemeClr val="lt1"/>
                </a:solidFill>
                <a:latin typeface="Corbel"/>
                <a:ea typeface="Corbel"/>
                <a:cs typeface="Corbel"/>
                <a:sym typeface="Corbel"/>
              </a:rPr>
              <a:t>Multi-Processor System on Chip Real-Time Face Detection System</a:t>
            </a:r>
          </a:p>
        </p:txBody>
      </p:sp>
      <p:sp>
        <p:nvSpPr>
          <p:cNvPr id="86" name="Shape 86"/>
          <p:cNvSpPr txBox="1">
            <a:spLocks noGrp="1"/>
          </p:cNvSpPr>
          <p:nvPr>
            <p:ph type="subTitle" idx="1"/>
          </p:nvPr>
        </p:nvSpPr>
        <p:spPr>
          <a:xfrm>
            <a:off x="1065212" y="4800600"/>
            <a:ext cx="8229600" cy="1219199"/>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000" b="0" i="0" u="none" strike="noStrike" cap="none">
                <a:solidFill>
                  <a:schemeClr val="accent1"/>
                </a:solidFill>
                <a:latin typeface="Corbel"/>
                <a:ea typeface="Corbel"/>
                <a:cs typeface="Corbel"/>
                <a:sym typeface="Corbel"/>
              </a:rPr>
              <a:t>JACK WONG</a:t>
            </a:r>
          </a:p>
          <a:p>
            <a:pPr marL="0" marR="0" lvl="0" indent="0" algn="l" rtl="0">
              <a:lnSpc>
                <a:spcPct val="90000"/>
              </a:lnSpc>
              <a:spcBef>
                <a:spcPts val="0"/>
              </a:spcBef>
              <a:buClr>
                <a:schemeClr val="accent1"/>
              </a:buClr>
              <a:buSzPct val="25000"/>
              <a:buFont typeface="Arial"/>
              <a:buNone/>
            </a:pPr>
            <a:r>
              <a:rPr lang="en-US" sz="2000" b="0" i="0" u="none" strike="noStrike" cap="none">
                <a:solidFill>
                  <a:schemeClr val="accent1"/>
                </a:solidFill>
                <a:latin typeface="Corbel"/>
                <a:ea typeface="Corbel"/>
                <a:cs typeface="Corbel"/>
                <a:sym typeface="Corbel"/>
              </a:rPr>
              <a:t>LIN YANG</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1522412" y="381000"/>
            <a:ext cx="9144001" cy="1371599"/>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dirty="0">
                <a:solidFill>
                  <a:schemeClr val="lt1"/>
                </a:solidFill>
                <a:latin typeface="Corbel"/>
                <a:ea typeface="Corbel"/>
                <a:cs typeface="Corbel"/>
                <a:sym typeface="Corbel"/>
              </a:rPr>
              <a:t>Skin Color Segmentation - Output</a:t>
            </a:r>
          </a:p>
        </p:txBody>
      </p:sp>
      <p:sp>
        <p:nvSpPr>
          <p:cNvPr id="143" name="Shape 143"/>
          <p:cNvSpPr txBox="1">
            <a:spLocks noGrp="1"/>
          </p:cNvSpPr>
          <p:nvPr>
            <p:ph type="body" idx="1"/>
          </p:nvPr>
        </p:nvSpPr>
        <p:spPr>
          <a:xfrm>
            <a:off x="372979" y="1904999"/>
            <a:ext cx="11514221" cy="4682413"/>
          </a:xfrm>
          <a:prstGeom prst="rect">
            <a:avLst/>
          </a:prstGeom>
          <a:noFill/>
          <a:ln>
            <a:noFill/>
          </a:ln>
        </p:spPr>
        <p:txBody>
          <a:bodyPr wrap="square" lIns="91425" tIns="45700" rIns="91425" bIns="45700" anchor="t" anchorCtr="0">
            <a:noAutofit/>
          </a:bodyPr>
          <a:lstStyle/>
          <a:p>
            <a:pPr marL="223838" marR="0" lvl="0" indent="-223838" algn="l" rtl="0">
              <a:lnSpc>
                <a:spcPct val="90000"/>
              </a:lnSpc>
              <a:spcBef>
                <a:spcPts val="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By combining the result from all 3 color filters, the face detection system would extract the skin color pixels from the image.</a:t>
            </a:r>
          </a:p>
          <a:p>
            <a:pPr marL="223838" marR="0" lvl="0" indent="-223838" algn="l" rtl="0">
              <a:lnSpc>
                <a:spcPct val="90000"/>
              </a:lnSpc>
              <a:spcBef>
                <a:spcPts val="0"/>
              </a:spcBef>
              <a:spcAft>
                <a:spcPts val="0"/>
              </a:spcAft>
              <a:buClr>
                <a:schemeClr val="accent1"/>
              </a:buClr>
              <a:buSzPct val="100000"/>
              <a:buFont typeface="Arial"/>
              <a:buChar char="•"/>
            </a:pPr>
            <a:r>
              <a:rPr lang="en-US" dirty="0"/>
              <a:t>Advantage:</a:t>
            </a:r>
          </a:p>
          <a:p>
            <a:pPr marL="0" marR="0" lvl="0" indent="0" algn="l" rtl="0">
              <a:lnSpc>
                <a:spcPct val="90000"/>
              </a:lnSpc>
              <a:spcBef>
                <a:spcPts val="0"/>
              </a:spcBef>
              <a:spcAft>
                <a:spcPts val="0"/>
              </a:spcAft>
              <a:buClr>
                <a:schemeClr val="accent1"/>
              </a:buClr>
              <a:buSzPct val="100000"/>
              <a:buNone/>
            </a:pPr>
            <a:r>
              <a:rPr lang="en-US" b="0" i="0" u="none" strike="noStrike" cap="none" dirty="0">
                <a:solidFill>
                  <a:schemeClr val="lt1"/>
                </a:solidFill>
                <a:latin typeface="Corbel"/>
                <a:ea typeface="Corbel"/>
                <a:cs typeface="Corbel"/>
                <a:sym typeface="Corbel"/>
              </a:rPr>
              <a:t>	Able to detect partial face and multi face regions</a:t>
            </a:r>
          </a:p>
          <a:p>
            <a:pPr marL="223838" marR="0" lvl="0" indent="-223838"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Limitation:</a:t>
            </a:r>
          </a:p>
          <a:p>
            <a:pPr marL="0" marR="0" lvl="0" indent="0" algn="l" rtl="0">
              <a:lnSpc>
                <a:spcPct val="90000"/>
              </a:lnSpc>
              <a:spcBef>
                <a:spcPts val="1800"/>
              </a:spcBef>
              <a:spcAft>
                <a:spcPts val="0"/>
              </a:spcAft>
              <a:buClr>
                <a:schemeClr val="accent1"/>
              </a:buClr>
              <a:buSzPct val="25000"/>
              <a:buFont typeface="Arial"/>
              <a:buNone/>
            </a:pPr>
            <a:r>
              <a:rPr lang="en-US" sz="2400" b="0" i="0" u="none" strike="noStrike" cap="none" dirty="0">
                <a:solidFill>
                  <a:schemeClr val="lt1"/>
                </a:solidFill>
                <a:latin typeface="Corbel"/>
                <a:ea typeface="Corbel"/>
                <a:cs typeface="Corbel"/>
                <a:sym typeface="Corbel"/>
              </a:rPr>
              <a:t>	The computational cost is high since the computational complexity is O(n^2). The 	system loops through every pixels of an image.</a:t>
            </a:r>
          </a:p>
          <a:p>
            <a:pPr marL="0" marR="0" lvl="0" indent="0" algn="l" rtl="0">
              <a:lnSpc>
                <a:spcPct val="90000"/>
              </a:lnSpc>
              <a:spcBef>
                <a:spcPts val="1800"/>
              </a:spcBef>
              <a:spcAft>
                <a:spcPts val="0"/>
              </a:spcAft>
              <a:buClr>
                <a:schemeClr val="accent1"/>
              </a:buClr>
              <a:buSzPct val="25000"/>
              <a:buFont typeface="Arial"/>
              <a:buNone/>
            </a:pPr>
            <a:r>
              <a:rPr lang="en-US" sz="2400" b="0" i="0" u="none" strike="noStrike" cap="none" dirty="0">
                <a:solidFill>
                  <a:schemeClr val="lt1"/>
                </a:solidFill>
                <a:latin typeface="Corbel"/>
                <a:ea typeface="Corbel"/>
                <a:cs typeface="Corbel"/>
                <a:sym typeface="Corbel"/>
              </a:rPr>
              <a:t>	Input picture could not be of greyscale otherwise the output of this algorithm 	would not be accurate.</a:t>
            </a:r>
          </a:p>
          <a:p>
            <a:pPr marL="0" marR="0" lvl="0" indent="0" algn="l" rtl="0">
              <a:lnSpc>
                <a:spcPct val="90000"/>
              </a:lnSpc>
              <a:spcBef>
                <a:spcPts val="1800"/>
              </a:spcBef>
              <a:spcAft>
                <a:spcPts val="0"/>
              </a:spcAft>
              <a:buClr>
                <a:schemeClr val="accent1"/>
              </a:buClr>
              <a:buSzPct val="25000"/>
              <a:buFont typeface="Arial"/>
              <a:buNone/>
            </a:pPr>
            <a:r>
              <a:rPr lang="en-US" dirty="0"/>
              <a:t>	Input faces can not wear any unnatural color paint.</a:t>
            </a:r>
            <a:endParaRPr lang="en-US" sz="2400" b="0" i="0" u="none" strike="noStrike" cap="none" dirty="0">
              <a:solidFill>
                <a:schemeClr val="lt1"/>
              </a:solidFill>
              <a:latin typeface="Corbel"/>
              <a:ea typeface="Corbel"/>
              <a:cs typeface="Corbel"/>
              <a:sym typeface="Corbel"/>
            </a:endParaRPr>
          </a:p>
          <a:p>
            <a:pPr marL="0" marR="0" lvl="0" indent="0" algn="l" rtl="0">
              <a:lnSpc>
                <a:spcPct val="90000"/>
              </a:lnSpc>
              <a:spcBef>
                <a:spcPts val="1800"/>
              </a:spcBef>
              <a:spcAft>
                <a:spcPts val="0"/>
              </a:spcAft>
              <a:buClr>
                <a:schemeClr val="accent1"/>
              </a:buClr>
              <a:buSzPct val="25000"/>
              <a:buFont typeface="Arial"/>
              <a:buNone/>
            </a:pPr>
            <a:endParaRPr lang="en-US" sz="2400" b="0" i="0" u="none" strike="noStrike" cap="none" dirty="0">
              <a:solidFill>
                <a:schemeClr val="lt1"/>
              </a:solidFill>
              <a:latin typeface="Corbel"/>
              <a:ea typeface="Corbel"/>
              <a:cs typeface="Corbel"/>
              <a:sym typeface="Corbel"/>
            </a:endParaRPr>
          </a:p>
          <a:p>
            <a:pPr marL="0" marR="0" lvl="0" indent="0" algn="l" rtl="0">
              <a:lnSpc>
                <a:spcPct val="90000"/>
              </a:lnSpc>
              <a:spcBef>
                <a:spcPts val="1800"/>
              </a:spcBef>
              <a:spcAft>
                <a:spcPts val="0"/>
              </a:spcAft>
              <a:buClr>
                <a:schemeClr val="accent1"/>
              </a:buClr>
              <a:buSzPct val="25000"/>
              <a:buFont typeface="Arial"/>
              <a:buNone/>
            </a:pPr>
            <a:r>
              <a:rPr lang="en-US" dirty="0"/>
              <a:t>	</a:t>
            </a:r>
            <a:endParaRPr lang="en-US" sz="2400" b="0" i="0" u="none" strike="noStrike" cap="none" dirty="0">
              <a:solidFill>
                <a:schemeClr val="lt1"/>
              </a:solidFill>
              <a:latin typeface="Corbel"/>
              <a:ea typeface="Corbel"/>
              <a:cs typeface="Corbel"/>
              <a:sym typeface="Corbel"/>
            </a:endParaRPr>
          </a:p>
          <a:p>
            <a:pPr marL="223838" marR="0" lvl="0" indent="-223838" algn="l" rtl="0">
              <a:lnSpc>
                <a:spcPct val="90000"/>
              </a:lnSpc>
              <a:spcBef>
                <a:spcPts val="1800"/>
              </a:spcBef>
              <a:buClr>
                <a:schemeClr val="accent1"/>
              </a:buClr>
              <a:buSzPct val="100000"/>
              <a:buFont typeface="Arial"/>
              <a:buNone/>
            </a:pPr>
            <a:endParaRPr sz="2400" b="0" i="0" u="none" strike="noStrike" cap="none" dirty="0">
              <a:solidFill>
                <a:schemeClr val="lt1"/>
              </a:solidFill>
              <a:latin typeface="Corbel"/>
              <a:ea typeface="Corbel"/>
              <a:cs typeface="Corbel"/>
              <a:sym typeface="Corbe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anim calcmode="lin" valueType="num">
                                      <p:cBhvr additive="base">
                                        <p:cTn id="7" dur="500" fill="hold"/>
                                        <p:tgtEl>
                                          <p:spTgt spid="1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
                                            <p:txEl>
                                              <p:pRg st="1" end="1"/>
                                            </p:txEl>
                                          </p:spTgt>
                                        </p:tgtEl>
                                        <p:attrNameLst>
                                          <p:attrName>style.visibility</p:attrName>
                                        </p:attrNameLst>
                                      </p:cBhvr>
                                      <p:to>
                                        <p:strVal val="visible"/>
                                      </p:to>
                                    </p:set>
                                    <p:anim calcmode="lin" valueType="num">
                                      <p:cBhvr additive="base">
                                        <p:cTn id="13" dur="500" fill="hold"/>
                                        <p:tgtEl>
                                          <p:spTgt spid="1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3">
                                            <p:txEl>
                                              <p:pRg st="2" end="2"/>
                                            </p:txEl>
                                          </p:spTgt>
                                        </p:tgtEl>
                                        <p:attrNameLst>
                                          <p:attrName>style.visibility</p:attrName>
                                        </p:attrNameLst>
                                      </p:cBhvr>
                                      <p:to>
                                        <p:strVal val="visible"/>
                                      </p:to>
                                    </p:set>
                                    <p:anim calcmode="lin" valueType="num">
                                      <p:cBhvr additive="base">
                                        <p:cTn id="17" dur="500" fill="hold"/>
                                        <p:tgtEl>
                                          <p:spTgt spid="14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3">
                                            <p:txEl>
                                              <p:pRg st="3" end="3"/>
                                            </p:txEl>
                                          </p:spTgt>
                                        </p:tgtEl>
                                        <p:attrNameLst>
                                          <p:attrName>style.visibility</p:attrName>
                                        </p:attrNameLst>
                                      </p:cBhvr>
                                      <p:to>
                                        <p:strVal val="visible"/>
                                      </p:to>
                                    </p:set>
                                    <p:anim calcmode="lin" valueType="num">
                                      <p:cBhvr additive="base">
                                        <p:cTn id="21" dur="500" fill="hold"/>
                                        <p:tgtEl>
                                          <p:spTgt spid="14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3">
                                            <p:txEl>
                                              <p:pRg st="4" end="4"/>
                                            </p:txEl>
                                          </p:spTgt>
                                        </p:tgtEl>
                                        <p:attrNameLst>
                                          <p:attrName>style.visibility</p:attrName>
                                        </p:attrNameLst>
                                      </p:cBhvr>
                                      <p:to>
                                        <p:strVal val="visible"/>
                                      </p:to>
                                    </p:set>
                                    <p:anim calcmode="lin" valueType="num">
                                      <p:cBhvr additive="base">
                                        <p:cTn id="25" dur="500" fill="hold"/>
                                        <p:tgtEl>
                                          <p:spTgt spid="14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3">
                                            <p:txEl>
                                              <p:pRg st="5" end="5"/>
                                            </p:txEl>
                                          </p:spTgt>
                                        </p:tgtEl>
                                        <p:attrNameLst>
                                          <p:attrName>style.visibility</p:attrName>
                                        </p:attrNameLst>
                                      </p:cBhvr>
                                      <p:to>
                                        <p:strVal val="visible"/>
                                      </p:to>
                                    </p:set>
                                    <p:anim calcmode="lin" valueType="num">
                                      <p:cBhvr additive="base">
                                        <p:cTn id="29" dur="500" fill="hold"/>
                                        <p:tgtEl>
                                          <p:spTgt spid="14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3">
                                            <p:txEl>
                                              <p:pRg st="6" end="6"/>
                                            </p:txEl>
                                          </p:spTgt>
                                        </p:tgtEl>
                                        <p:attrNameLst>
                                          <p:attrName>style.visibility</p:attrName>
                                        </p:attrNameLst>
                                      </p:cBhvr>
                                      <p:to>
                                        <p:strVal val="visible"/>
                                      </p:to>
                                    </p:set>
                                    <p:anim calcmode="lin" valueType="num">
                                      <p:cBhvr additive="base">
                                        <p:cTn id="33" dur="500" fill="hold"/>
                                        <p:tgtEl>
                                          <p:spTgt spid="14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D245-2131-4A63-A995-BA75B714E8DB}"/>
              </a:ext>
            </a:extLst>
          </p:cNvPr>
          <p:cNvSpPr>
            <a:spLocks noGrp="1"/>
          </p:cNvSpPr>
          <p:nvPr>
            <p:ph type="title"/>
          </p:nvPr>
        </p:nvSpPr>
        <p:spPr>
          <a:xfrm>
            <a:off x="1475890" y="1289051"/>
            <a:ext cx="9144001" cy="1371599"/>
          </a:xfrm>
        </p:spPr>
        <p:txBody>
          <a:bodyPr/>
          <a:lstStyle/>
          <a:p>
            <a:pPr algn="ctr"/>
            <a:r>
              <a:rPr lang="en-US" altLang="zh-CN" b="1" dirty="0">
                <a:solidFill>
                  <a:schemeClr val="bg1"/>
                </a:solidFill>
              </a:rPr>
              <a:t>Face Features extraction</a:t>
            </a:r>
            <a:br>
              <a:rPr lang="zh-CN" altLang="en-US" b="1" dirty="0">
                <a:solidFill>
                  <a:schemeClr val="bg1"/>
                </a:solidFill>
              </a:rPr>
            </a:br>
            <a:br>
              <a:rPr lang="zh-CN" altLang="en-US" b="1" dirty="0">
                <a:solidFill>
                  <a:schemeClr val="bg1"/>
                </a:solidFill>
              </a:rPr>
            </a:br>
            <a:endParaRPr lang="zh-CN" altLang="en-US" dirty="0">
              <a:solidFill>
                <a:schemeClr val="bg1"/>
              </a:solidFill>
            </a:endParaRPr>
          </a:p>
        </p:txBody>
      </p:sp>
      <p:sp>
        <p:nvSpPr>
          <p:cNvPr id="4" name="Rectangle: Rounded Corners 3">
            <a:extLst>
              <a:ext uri="{FF2B5EF4-FFF2-40B4-BE49-F238E27FC236}">
                <a16:creationId xmlns:a16="http://schemas.microsoft.com/office/drawing/2014/main" id="{C2CB212C-5400-439B-93D8-7FF1440954B0}"/>
              </a:ext>
            </a:extLst>
          </p:cNvPr>
          <p:cNvSpPr/>
          <p:nvPr/>
        </p:nvSpPr>
        <p:spPr>
          <a:xfrm>
            <a:off x="1543435" y="3300185"/>
            <a:ext cx="24710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Input</a:t>
            </a:r>
          </a:p>
          <a:p>
            <a:pPr algn="ctr"/>
            <a:r>
              <a:rPr lang="en-US" altLang="zh-CN" sz="2800" b="1" dirty="0"/>
              <a:t>Image</a:t>
            </a:r>
            <a:endParaRPr lang="zh-CN" altLang="en-US" sz="2800" b="1" dirty="0"/>
          </a:p>
        </p:txBody>
      </p:sp>
      <p:sp>
        <p:nvSpPr>
          <p:cNvPr id="5" name="Rectangle: Rounded Corners 4">
            <a:extLst>
              <a:ext uri="{FF2B5EF4-FFF2-40B4-BE49-F238E27FC236}">
                <a16:creationId xmlns:a16="http://schemas.microsoft.com/office/drawing/2014/main" id="{4FC01AA8-3A34-430C-BBE7-DB53A32276F1}"/>
              </a:ext>
            </a:extLst>
          </p:cNvPr>
          <p:cNvSpPr/>
          <p:nvPr/>
        </p:nvSpPr>
        <p:spPr>
          <a:xfrm>
            <a:off x="8275682" y="3282946"/>
            <a:ext cx="2471060" cy="9144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solidFill>
              </a:rPr>
              <a:t>Feature</a:t>
            </a:r>
          </a:p>
          <a:p>
            <a:pPr algn="ctr"/>
            <a:r>
              <a:rPr lang="en-US" altLang="zh-CN" sz="2400" b="1" dirty="0">
                <a:solidFill>
                  <a:schemeClr val="bg2"/>
                </a:solidFill>
              </a:rPr>
              <a:t>extraction</a:t>
            </a:r>
            <a:endParaRPr lang="zh-CN" altLang="en-US" sz="2400" b="1" dirty="0">
              <a:solidFill>
                <a:schemeClr val="bg2"/>
              </a:solidFill>
            </a:endParaRPr>
          </a:p>
        </p:txBody>
      </p:sp>
      <p:sp>
        <p:nvSpPr>
          <p:cNvPr id="6" name="Rectangle: Rounded Corners 5">
            <a:extLst>
              <a:ext uri="{FF2B5EF4-FFF2-40B4-BE49-F238E27FC236}">
                <a16:creationId xmlns:a16="http://schemas.microsoft.com/office/drawing/2014/main" id="{F1D54ADA-2D02-4803-AFD5-D9140E3B4812}"/>
              </a:ext>
            </a:extLst>
          </p:cNvPr>
          <p:cNvSpPr/>
          <p:nvPr/>
        </p:nvSpPr>
        <p:spPr>
          <a:xfrm>
            <a:off x="4769238" y="3300185"/>
            <a:ext cx="273718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Skin Color </a:t>
            </a:r>
          </a:p>
          <a:p>
            <a:pPr algn="ctr"/>
            <a:r>
              <a:rPr lang="en-US" altLang="zh-CN" sz="2400" b="1" dirty="0"/>
              <a:t>Segmentation</a:t>
            </a:r>
            <a:endParaRPr lang="zh-CN" altLang="en-US" sz="2400" b="1" dirty="0"/>
          </a:p>
        </p:txBody>
      </p:sp>
      <p:sp>
        <p:nvSpPr>
          <p:cNvPr id="7" name="Arrow: Right 6">
            <a:extLst>
              <a:ext uri="{FF2B5EF4-FFF2-40B4-BE49-F238E27FC236}">
                <a16:creationId xmlns:a16="http://schemas.microsoft.com/office/drawing/2014/main" id="{4CE94751-78B8-48DF-A687-B3D915FB3F91}"/>
              </a:ext>
            </a:extLst>
          </p:cNvPr>
          <p:cNvSpPr/>
          <p:nvPr/>
        </p:nvSpPr>
        <p:spPr>
          <a:xfrm>
            <a:off x="4014495" y="3497942"/>
            <a:ext cx="754743"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rrow: Right 7">
            <a:extLst>
              <a:ext uri="{FF2B5EF4-FFF2-40B4-BE49-F238E27FC236}">
                <a16:creationId xmlns:a16="http://schemas.microsoft.com/office/drawing/2014/main" id="{FEC4790E-E0F9-48F4-B612-2034655FD347}"/>
              </a:ext>
            </a:extLst>
          </p:cNvPr>
          <p:cNvSpPr/>
          <p:nvPr/>
        </p:nvSpPr>
        <p:spPr>
          <a:xfrm>
            <a:off x="7506425" y="3445328"/>
            <a:ext cx="754743"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36245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597057" y="222380"/>
            <a:ext cx="8955865" cy="1218591"/>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dirty="0">
                <a:solidFill>
                  <a:schemeClr val="lt1"/>
                </a:solidFill>
                <a:latin typeface="Corbel"/>
                <a:ea typeface="Corbel"/>
                <a:cs typeface="Corbel"/>
                <a:sym typeface="Corbel"/>
              </a:rPr>
              <a:t>Cascade Classifier</a:t>
            </a:r>
          </a:p>
        </p:txBody>
      </p:sp>
      <p:sp>
        <p:nvSpPr>
          <p:cNvPr id="149" name="Shape 149"/>
          <p:cNvSpPr txBox="1">
            <a:spLocks noGrp="1"/>
          </p:cNvSpPr>
          <p:nvPr>
            <p:ph type="body" idx="1"/>
          </p:nvPr>
        </p:nvSpPr>
        <p:spPr>
          <a:xfrm>
            <a:off x="694236" y="1471431"/>
            <a:ext cx="10745491" cy="5133650"/>
          </a:xfrm>
          <a:prstGeom prst="rect">
            <a:avLst/>
          </a:prstGeom>
          <a:noFill/>
          <a:ln>
            <a:noFill/>
          </a:ln>
        </p:spPr>
        <p:txBody>
          <a:bodyPr wrap="square" lIns="91425" tIns="45700" rIns="91425" bIns="45700" anchor="t" anchorCtr="0">
            <a:noAutofit/>
          </a:bodyPr>
          <a:lstStyle/>
          <a:p>
            <a:pPr marL="223838" marR="0" lvl="0" indent="-223838" algn="l" rtl="0">
              <a:lnSpc>
                <a:spcPct val="90000"/>
              </a:lnSpc>
              <a:spcBef>
                <a:spcPts val="0"/>
              </a:spcBef>
              <a:spcAft>
                <a:spcPts val="0"/>
              </a:spcAft>
              <a:buClr>
                <a:schemeClr val="accent1"/>
              </a:buClr>
              <a:buSzPct val="100000"/>
              <a:buFont typeface="Arial"/>
              <a:buChar char="•"/>
            </a:pPr>
            <a:r>
              <a:rPr lang="en-US" sz="2000" b="0" i="0" u="none" strike="noStrike" cap="none" dirty="0">
                <a:solidFill>
                  <a:schemeClr val="lt1"/>
                </a:solidFill>
                <a:latin typeface="Corbel"/>
                <a:ea typeface="Corbel"/>
                <a:cs typeface="Corbel"/>
                <a:sym typeface="Corbel"/>
              </a:rPr>
              <a:t>Cascade Classifier is a feature-based algorithm.</a:t>
            </a:r>
          </a:p>
          <a:p>
            <a:pPr marL="223838" marR="0" lvl="0" indent="-223838" algn="l" rtl="0">
              <a:lnSpc>
                <a:spcPct val="90000"/>
              </a:lnSpc>
              <a:spcBef>
                <a:spcPts val="1800"/>
              </a:spcBef>
              <a:spcAft>
                <a:spcPts val="0"/>
              </a:spcAft>
              <a:buClr>
                <a:schemeClr val="accent1"/>
              </a:buClr>
              <a:buSzPct val="100000"/>
              <a:buFont typeface="Arial"/>
              <a:buChar char="•"/>
            </a:pPr>
            <a:r>
              <a:rPr lang="en-US" sz="2000" b="0" i="0" u="none" strike="noStrike" cap="none" dirty="0">
                <a:solidFill>
                  <a:schemeClr val="lt1"/>
                </a:solidFill>
                <a:latin typeface="Corbel"/>
                <a:ea typeface="Corbel"/>
                <a:cs typeface="Corbel"/>
                <a:sym typeface="Corbel"/>
              </a:rPr>
              <a:t>It is a machine learning approach and each classifier is trained from many positive and negative images.</a:t>
            </a:r>
          </a:p>
          <a:p>
            <a:pPr marL="223837" marR="0" lvl="0" indent="-223837" algn="l" rtl="0">
              <a:lnSpc>
                <a:spcPct val="90000"/>
              </a:lnSpc>
              <a:spcBef>
                <a:spcPts val="1800"/>
              </a:spcBef>
              <a:spcAft>
                <a:spcPts val="0"/>
              </a:spcAft>
              <a:buClr>
                <a:schemeClr val="accent1"/>
              </a:buClr>
              <a:buSzPct val="100000"/>
              <a:buFont typeface="Arial"/>
              <a:buChar char="•"/>
            </a:pPr>
            <a:r>
              <a:rPr lang="en-US" sz="2000" b="0" i="0" u="none" strike="noStrike" cap="none" dirty="0">
                <a:solidFill>
                  <a:schemeClr val="lt1"/>
                </a:solidFill>
                <a:latin typeface="Corbel"/>
                <a:ea typeface="Corbel"/>
                <a:cs typeface="Corbel"/>
                <a:sym typeface="Corbel"/>
              </a:rPr>
              <a:t>Our Face Detection System uses eye and face cascade classifier to increase the accuracy of detecting facial features. </a:t>
            </a:r>
          </a:p>
          <a:p>
            <a:pPr lvl="0" indent="-223838"/>
            <a:r>
              <a:rPr lang="en-US" sz="2000" dirty="0"/>
              <a:t>Advantage: </a:t>
            </a:r>
          </a:p>
          <a:p>
            <a:pPr marL="0" lvl="0" indent="0">
              <a:buSzPct val="25000"/>
              <a:buNone/>
            </a:pPr>
            <a:r>
              <a:rPr lang="en-US" sz="2000" dirty="0"/>
              <a:t>	Fairly Accurate with some false positive</a:t>
            </a:r>
          </a:p>
          <a:p>
            <a:pPr marL="0" lvl="0" indent="0">
              <a:buSzPct val="25000"/>
              <a:buNone/>
            </a:pPr>
            <a:r>
              <a:rPr lang="en-US" sz="2000" dirty="0"/>
              <a:t>	Feature-based algorithm operates much faster than pixel-based system.</a:t>
            </a:r>
          </a:p>
          <a:p>
            <a:pPr marL="0" lvl="0" indent="0">
              <a:buSzPct val="25000"/>
              <a:buNone/>
            </a:pPr>
            <a:r>
              <a:rPr lang="en-US" sz="2000" dirty="0"/>
              <a:t>	Input faces can wear accessories (i.e. glasses)</a:t>
            </a:r>
            <a:endParaRPr lang="en-US" sz="2000" b="0" i="0" u="none" strike="noStrike" cap="none" dirty="0">
              <a:solidFill>
                <a:schemeClr val="lt1"/>
              </a:solidFill>
              <a:latin typeface="Corbel"/>
              <a:ea typeface="Corbel"/>
              <a:cs typeface="Corbel"/>
              <a:sym typeface="Corbel"/>
            </a:endParaRPr>
          </a:p>
          <a:p>
            <a:pPr marL="223837" marR="0" lvl="0" indent="-223837" algn="l" rtl="0">
              <a:lnSpc>
                <a:spcPct val="90000"/>
              </a:lnSpc>
              <a:spcBef>
                <a:spcPts val="1800"/>
              </a:spcBef>
              <a:spcAft>
                <a:spcPts val="0"/>
              </a:spcAft>
              <a:buClr>
                <a:schemeClr val="accent1"/>
              </a:buClr>
              <a:buSzPct val="100000"/>
              <a:buFont typeface="Arial"/>
              <a:buChar char="•"/>
            </a:pPr>
            <a:r>
              <a:rPr lang="en-US" sz="2000" dirty="0"/>
              <a:t>Disadvantage:</a:t>
            </a:r>
          </a:p>
          <a:p>
            <a:pPr marL="0" marR="0" lvl="0" indent="0" algn="l" rtl="0">
              <a:lnSpc>
                <a:spcPct val="90000"/>
              </a:lnSpc>
              <a:spcBef>
                <a:spcPts val="1800"/>
              </a:spcBef>
              <a:spcAft>
                <a:spcPts val="0"/>
              </a:spcAft>
              <a:buClr>
                <a:schemeClr val="accent1"/>
              </a:buClr>
              <a:buSzPct val="100000"/>
              <a:buNone/>
            </a:pPr>
            <a:r>
              <a:rPr lang="en-US" sz="2000" b="0" i="0" u="none" strike="noStrike" cap="none" dirty="0">
                <a:solidFill>
                  <a:schemeClr val="lt1"/>
                </a:solidFill>
                <a:latin typeface="Corbel"/>
                <a:ea typeface="Corbel"/>
                <a:cs typeface="Corbel"/>
                <a:sym typeface="Corbel"/>
              </a:rPr>
              <a:t>	Unable to detect partial face features</a:t>
            </a:r>
          </a:p>
        </p:txBody>
      </p:sp>
      <p:sp>
        <p:nvSpPr>
          <p:cNvPr id="5" name="Rectangle: Rounded Corners 4">
            <a:extLst>
              <a:ext uri="{FF2B5EF4-FFF2-40B4-BE49-F238E27FC236}">
                <a16:creationId xmlns:a16="http://schemas.microsoft.com/office/drawing/2014/main" id="{413B356A-8509-47A7-972F-62B08BBC348A}"/>
              </a:ext>
            </a:extLst>
          </p:cNvPr>
          <p:cNvSpPr/>
          <p:nvPr/>
        </p:nvSpPr>
        <p:spPr>
          <a:xfrm>
            <a:off x="8081862" y="487389"/>
            <a:ext cx="24710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Feature</a:t>
            </a:r>
          </a:p>
          <a:p>
            <a:pPr algn="ctr"/>
            <a:r>
              <a:rPr lang="en-US" altLang="zh-CN" sz="2400" b="1" dirty="0"/>
              <a:t>extraction</a:t>
            </a:r>
            <a:endParaRPr lang="zh-CN" altLang="en-US" sz="2400"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500" fill="hold"/>
                                        <p:tgtEl>
                                          <p:spTgt spid="1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9">
                                            <p:txEl>
                                              <p:pRg st="1" end="1"/>
                                            </p:txEl>
                                          </p:spTgt>
                                        </p:tgtEl>
                                        <p:attrNameLst>
                                          <p:attrName>style.visibility</p:attrName>
                                        </p:attrNameLst>
                                      </p:cBhvr>
                                      <p:to>
                                        <p:strVal val="visible"/>
                                      </p:to>
                                    </p:set>
                                    <p:anim calcmode="lin" valueType="num">
                                      <p:cBhvr additive="base">
                                        <p:cTn id="11" dur="500" fill="hold"/>
                                        <p:tgtEl>
                                          <p:spTgt spid="14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9">
                                            <p:txEl>
                                              <p:pRg st="2" end="2"/>
                                            </p:txEl>
                                          </p:spTgt>
                                        </p:tgtEl>
                                        <p:attrNameLst>
                                          <p:attrName>style.visibility</p:attrName>
                                        </p:attrNameLst>
                                      </p:cBhvr>
                                      <p:to>
                                        <p:strVal val="visible"/>
                                      </p:to>
                                    </p:set>
                                    <p:anim calcmode="lin" valueType="num">
                                      <p:cBhvr additive="base">
                                        <p:cTn id="15" dur="500" fill="hold"/>
                                        <p:tgtEl>
                                          <p:spTgt spid="14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9">
                                            <p:txEl>
                                              <p:pRg st="3" end="3"/>
                                            </p:txEl>
                                          </p:spTgt>
                                        </p:tgtEl>
                                        <p:attrNameLst>
                                          <p:attrName>style.visibility</p:attrName>
                                        </p:attrNameLst>
                                      </p:cBhvr>
                                      <p:to>
                                        <p:strVal val="visible"/>
                                      </p:to>
                                    </p:set>
                                    <p:anim calcmode="lin" valueType="num">
                                      <p:cBhvr additive="base">
                                        <p:cTn id="21" dur="500" fill="hold"/>
                                        <p:tgtEl>
                                          <p:spTgt spid="14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9">
                                            <p:txEl>
                                              <p:pRg st="4" end="4"/>
                                            </p:txEl>
                                          </p:spTgt>
                                        </p:tgtEl>
                                        <p:attrNameLst>
                                          <p:attrName>style.visibility</p:attrName>
                                        </p:attrNameLst>
                                      </p:cBhvr>
                                      <p:to>
                                        <p:strVal val="visible"/>
                                      </p:to>
                                    </p:set>
                                    <p:anim calcmode="lin" valueType="num">
                                      <p:cBhvr additive="base">
                                        <p:cTn id="25" dur="500" fill="hold"/>
                                        <p:tgtEl>
                                          <p:spTgt spid="14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9">
                                            <p:txEl>
                                              <p:pRg st="5" end="5"/>
                                            </p:txEl>
                                          </p:spTgt>
                                        </p:tgtEl>
                                        <p:attrNameLst>
                                          <p:attrName>style.visibility</p:attrName>
                                        </p:attrNameLst>
                                      </p:cBhvr>
                                      <p:to>
                                        <p:strVal val="visible"/>
                                      </p:to>
                                    </p:set>
                                    <p:anim calcmode="lin" valueType="num">
                                      <p:cBhvr additive="base">
                                        <p:cTn id="29" dur="500" fill="hold"/>
                                        <p:tgtEl>
                                          <p:spTgt spid="14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9">
                                            <p:txEl>
                                              <p:pRg st="6" end="6"/>
                                            </p:txEl>
                                          </p:spTgt>
                                        </p:tgtEl>
                                        <p:attrNameLst>
                                          <p:attrName>style.visibility</p:attrName>
                                        </p:attrNameLst>
                                      </p:cBhvr>
                                      <p:to>
                                        <p:strVal val="visible"/>
                                      </p:to>
                                    </p:set>
                                    <p:anim calcmode="lin" valueType="num">
                                      <p:cBhvr additive="base">
                                        <p:cTn id="33" dur="500" fill="hold"/>
                                        <p:tgtEl>
                                          <p:spTgt spid="14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9">
                                            <p:txEl>
                                              <p:pRg st="7" end="7"/>
                                            </p:txEl>
                                          </p:spTgt>
                                        </p:tgtEl>
                                        <p:attrNameLst>
                                          <p:attrName>style.visibility</p:attrName>
                                        </p:attrNameLst>
                                      </p:cBhvr>
                                      <p:to>
                                        <p:strVal val="visible"/>
                                      </p:to>
                                    </p:set>
                                    <p:anim calcmode="lin" valueType="num">
                                      <p:cBhvr additive="base">
                                        <p:cTn id="37" dur="500" fill="hold"/>
                                        <p:tgtEl>
                                          <p:spTgt spid="14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9">
                                            <p:txEl>
                                              <p:pRg st="8" end="8"/>
                                            </p:txEl>
                                          </p:spTgt>
                                        </p:tgtEl>
                                        <p:attrNameLst>
                                          <p:attrName>style.visibility</p:attrName>
                                        </p:attrNameLst>
                                      </p:cBhvr>
                                      <p:to>
                                        <p:strVal val="visible"/>
                                      </p:to>
                                    </p:set>
                                    <p:anim calcmode="lin" valueType="num">
                                      <p:cBhvr additive="base">
                                        <p:cTn id="41" dur="500" fill="hold"/>
                                        <p:tgtEl>
                                          <p:spTgt spid="14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1422-587B-4406-BB99-63026594B837}"/>
              </a:ext>
            </a:extLst>
          </p:cNvPr>
          <p:cNvSpPr>
            <a:spLocks noGrp="1"/>
          </p:cNvSpPr>
          <p:nvPr>
            <p:ph type="title"/>
          </p:nvPr>
        </p:nvSpPr>
        <p:spPr/>
        <p:txBody>
          <a:bodyPr/>
          <a:lstStyle/>
          <a:p>
            <a:r>
              <a:rPr lang="en-NZ" dirty="0"/>
              <a:t>Experimental Result</a:t>
            </a:r>
          </a:p>
        </p:txBody>
      </p:sp>
      <p:pic>
        <p:nvPicPr>
          <p:cNvPr id="4" name="Shape 156" descr="nyx.jpg">
            <a:extLst>
              <a:ext uri="{FF2B5EF4-FFF2-40B4-BE49-F238E27FC236}">
                <a16:creationId xmlns:a16="http://schemas.microsoft.com/office/drawing/2014/main" id="{9092A5A8-07BD-470F-B199-09EF699E9619}"/>
              </a:ext>
            </a:extLst>
          </p:cNvPr>
          <p:cNvPicPr preferRelativeResize="0"/>
          <p:nvPr/>
        </p:nvPicPr>
        <p:blipFill>
          <a:blip r:embed="rId2">
            <a:alphaModFix/>
          </a:blip>
          <a:stretch>
            <a:fillRect/>
          </a:stretch>
        </p:blipFill>
        <p:spPr>
          <a:xfrm>
            <a:off x="1522412" y="1983028"/>
            <a:ext cx="9144001" cy="4429963"/>
          </a:xfrm>
          <a:prstGeom prst="rect">
            <a:avLst/>
          </a:prstGeom>
          <a:noFill/>
          <a:ln>
            <a:noFill/>
          </a:ln>
        </p:spPr>
      </p:pic>
      <p:pic>
        <p:nvPicPr>
          <p:cNvPr id="5" name="Picture 2" descr="nyx.jpg_Result">
            <a:extLst>
              <a:ext uri="{FF2B5EF4-FFF2-40B4-BE49-F238E27FC236}">
                <a16:creationId xmlns:a16="http://schemas.microsoft.com/office/drawing/2014/main" id="{101DB29A-3D1D-4862-B719-F5E30B8C8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1983027"/>
            <a:ext cx="9144001" cy="4429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353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750055" y="300361"/>
            <a:ext cx="9144001" cy="1371599"/>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dirty="0">
                <a:solidFill>
                  <a:schemeClr val="lt1"/>
                </a:solidFill>
                <a:latin typeface="Corbel"/>
                <a:ea typeface="Corbel"/>
                <a:cs typeface="Corbel"/>
                <a:sym typeface="Corbel"/>
              </a:rPr>
              <a:t>Work Flow of the SW algorithm</a:t>
            </a:r>
          </a:p>
        </p:txBody>
      </p:sp>
      <p:sp>
        <p:nvSpPr>
          <p:cNvPr id="162" name="Shape 162"/>
          <p:cNvSpPr txBox="1">
            <a:spLocks noGrp="1"/>
          </p:cNvSpPr>
          <p:nvPr>
            <p:ph type="body" idx="1"/>
          </p:nvPr>
        </p:nvSpPr>
        <p:spPr>
          <a:xfrm>
            <a:off x="1522412" y="1916832"/>
            <a:ext cx="5148062" cy="4176464"/>
          </a:xfrm>
          <a:prstGeom prst="rect">
            <a:avLst/>
          </a:prstGeom>
          <a:noFill/>
          <a:ln>
            <a:noFill/>
          </a:ln>
        </p:spPr>
        <p:txBody>
          <a:bodyPr wrap="square" lIns="91425" tIns="45700" rIns="91425" bIns="45700" anchor="t" anchorCtr="0">
            <a:noAutofit/>
          </a:bodyPr>
          <a:lstStyle/>
          <a:p>
            <a:pPr marL="223838" marR="0" lvl="0" indent="-223838" algn="l" rtl="0">
              <a:lnSpc>
                <a:spcPct val="90000"/>
              </a:lnSpc>
              <a:spcBef>
                <a:spcPts val="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Combine the result of Skin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 segmentation and eye cascade classifier and face cascade classifier.</a:t>
            </a:r>
          </a:p>
          <a:p>
            <a:pPr marL="223838" marR="0" lvl="0" indent="-223838"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If 2 out of 3 criteria are satisfied, the result region is a face.</a:t>
            </a:r>
          </a:p>
          <a:p>
            <a:pPr marL="223838" marR="0" lvl="0" indent="-223838"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Parallel Processing: Use different process to handle different filters and cascade classifier.</a:t>
            </a:r>
          </a:p>
          <a:p>
            <a:pPr marL="0" marR="0" lvl="0" indent="0" algn="l" rtl="0">
              <a:lnSpc>
                <a:spcPct val="90000"/>
              </a:lnSpc>
              <a:spcBef>
                <a:spcPts val="1800"/>
              </a:spcBef>
              <a:spcAft>
                <a:spcPts val="0"/>
              </a:spcAft>
              <a:buClr>
                <a:schemeClr val="accent1"/>
              </a:buClr>
              <a:buSzPct val="25000"/>
              <a:buFont typeface="Arial"/>
              <a:buNone/>
            </a:pPr>
            <a:r>
              <a:rPr lang="en-US" sz="2400" b="0" i="0" u="none" strike="noStrike" cap="none" dirty="0">
                <a:solidFill>
                  <a:schemeClr val="lt1"/>
                </a:solidFill>
                <a:latin typeface="Corbel"/>
                <a:ea typeface="Corbel"/>
                <a:cs typeface="Corbel"/>
                <a:sym typeface="Corbel"/>
              </a:rPr>
              <a:t>	</a:t>
            </a:r>
          </a:p>
          <a:p>
            <a:pPr marL="223838" marR="0" lvl="0" indent="-223838" algn="l" rtl="0">
              <a:lnSpc>
                <a:spcPct val="90000"/>
              </a:lnSpc>
              <a:spcBef>
                <a:spcPts val="1800"/>
              </a:spcBef>
              <a:buClr>
                <a:schemeClr val="accent1"/>
              </a:buClr>
              <a:buSzPct val="100000"/>
              <a:buFont typeface="Arial"/>
              <a:buNone/>
            </a:pPr>
            <a:endParaRPr sz="2400" b="0" i="0" u="none" strike="noStrike" cap="none" dirty="0">
              <a:solidFill>
                <a:schemeClr val="lt1"/>
              </a:solidFill>
              <a:latin typeface="Corbel"/>
              <a:ea typeface="Corbel"/>
              <a:cs typeface="Corbel"/>
              <a:sym typeface="Corbel"/>
            </a:endParaRPr>
          </a:p>
        </p:txBody>
      </p:sp>
      <p:pic>
        <p:nvPicPr>
          <p:cNvPr id="163" name="Shape 163"/>
          <p:cNvPicPr preferRelativeResize="0"/>
          <p:nvPr/>
        </p:nvPicPr>
        <p:blipFill rotWithShape="1">
          <a:blip r:embed="rId3">
            <a:alphaModFix/>
          </a:blip>
          <a:srcRect/>
          <a:stretch/>
        </p:blipFill>
        <p:spPr>
          <a:xfrm>
            <a:off x="7246539" y="381000"/>
            <a:ext cx="4675215" cy="6216351"/>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0385-4DB0-4853-88CF-C267309CA63F}"/>
              </a:ext>
            </a:extLst>
          </p:cNvPr>
          <p:cNvSpPr>
            <a:spLocks noGrp="1"/>
          </p:cNvSpPr>
          <p:nvPr>
            <p:ph type="title"/>
          </p:nvPr>
        </p:nvSpPr>
        <p:spPr>
          <a:xfrm>
            <a:off x="1366002" y="0"/>
            <a:ext cx="9144001" cy="1371599"/>
          </a:xfrm>
        </p:spPr>
        <p:txBody>
          <a:bodyPr/>
          <a:lstStyle/>
          <a:p>
            <a:r>
              <a:rPr lang="en-NZ" dirty="0"/>
              <a:t>Profile Result</a:t>
            </a:r>
          </a:p>
        </p:txBody>
      </p:sp>
      <p:sp>
        <p:nvSpPr>
          <p:cNvPr id="3" name="Text Placeholder 2">
            <a:extLst>
              <a:ext uri="{FF2B5EF4-FFF2-40B4-BE49-F238E27FC236}">
                <a16:creationId xmlns:a16="http://schemas.microsoft.com/office/drawing/2014/main" id="{9F5447B1-4785-4380-93ED-3A9F9187B5D3}"/>
              </a:ext>
            </a:extLst>
          </p:cNvPr>
          <p:cNvSpPr>
            <a:spLocks noGrp="1"/>
          </p:cNvSpPr>
          <p:nvPr>
            <p:ph type="body" idx="1"/>
          </p:nvPr>
        </p:nvSpPr>
        <p:spPr>
          <a:xfrm>
            <a:off x="421105" y="3248526"/>
            <a:ext cx="11622505" cy="2338137"/>
          </a:xfrm>
        </p:spPr>
        <p:txBody>
          <a:bodyPr/>
          <a:lstStyle/>
          <a:p>
            <a:r>
              <a:rPr lang="en-US" dirty="0"/>
              <a:t>The complexity of our system is O(n^2). The higher the resolution of the input image, the longer the processing time.</a:t>
            </a:r>
          </a:p>
          <a:p>
            <a:r>
              <a:rPr lang="en-US" dirty="0"/>
              <a:t>By combining Skin Color Segmentation and cascade classifier algorithm, the processing time increase depending on the size of image but the accuracy rate improves.</a:t>
            </a:r>
          </a:p>
          <a:p>
            <a:r>
              <a:rPr lang="en-US" dirty="0"/>
              <a:t>Our Face Detection system are able to detect partial faces and multiple faces although the accuracy is lower than a whole face detection.</a:t>
            </a:r>
          </a:p>
          <a:p>
            <a:r>
              <a:rPr lang="en-US" dirty="0"/>
              <a:t>The bottleneck of the system is in skin color segmentation. Hence we have decided to implement skin color segmentation in hardware component.</a:t>
            </a:r>
          </a:p>
        </p:txBody>
      </p:sp>
      <p:graphicFrame>
        <p:nvGraphicFramePr>
          <p:cNvPr id="4" name="Table 3">
            <a:extLst>
              <a:ext uri="{FF2B5EF4-FFF2-40B4-BE49-F238E27FC236}">
                <a16:creationId xmlns:a16="http://schemas.microsoft.com/office/drawing/2014/main" id="{C74D379B-A5C5-4882-99D5-2DEFB8F4CBDB}"/>
              </a:ext>
            </a:extLst>
          </p:cNvPr>
          <p:cNvGraphicFramePr>
            <a:graphicFrameLocks noGrp="1"/>
          </p:cNvGraphicFramePr>
          <p:nvPr>
            <p:extLst>
              <p:ext uri="{D42A27DB-BD31-4B8C-83A1-F6EECF244321}">
                <p14:modId xmlns:p14="http://schemas.microsoft.com/office/powerpoint/2010/main" val="382032604"/>
              </p:ext>
            </p:extLst>
          </p:nvPr>
        </p:nvGraphicFramePr>
        <p:xfrm>
          <a:off x="2185485" y="1544887"/>
          <a:ext cx="8324516" cy="1511132"/>
        </p:xfrm>
        <a:graphic>
          <a:graphicData uri="http://schemas.openxmlformats.org/drawingml/2006/table">
            <a:tbl>
              <a:tblPr>
                <a:tableStyleId>{5C22544A-7EE6-4342-B048-85BDC9FD1C3A}</a:tableStyleId>
              </a:tblPr>
              <a:tblGrid>
                <a:gridCol w="745479">
                  <a:extLst>
                    <a:ext uri="{9D8B030D-6E8A-4147-A177-3AD203B41FA5}">
                      <a16:colId xmlns:a16="http://schemas.microsoft.com/office/drawing/2014/main" val="3055690391"/>
                    </a:ext>
                  </a:extLst>
                </a:gridCol>
                <a:gridCol w="745479">
                  <a:extLst>
                    <a:ext uri="{9D8B030D-6E8A-4147-A177-3AD203B41FA5}">
                      <a16:colId xmlns:a16="http://schemas.microsoft.com/office/drawing/2014/main" val="1031500887"/>
                    </a:ext>
                  </a:extLst>
                </a:gridCol>
                <a:gridCol w="1754982">
                  <a:extLst>
                    <a:ext uri="{9D8B030D-6E8A-4147-A177-3AD203B41FA5}">
                      <a16:colId xmlns:a16="http://schemas.microsoft.com/office/drawing/2014/main" val="3384992874"/>
                    </a:ext>
                  </a:extLst>
                </a:gridCol>
                <a:gridCol w="1599674">
                  <a:extLst>
                    <a:ext uri="{9D8B030D-6E8A-4147-A177-3AD203B41FA5}">
                      <a16:colId xmlns:a16="http://schemas.microsoft.com/office/drawing/2014/main" val="1567160261"/>
                    </a:ext>
                  </a:extLst>
                </a:gridCol>
                <a:gridCol w="1677328">
                  <a:extLst>
                    <a:ext uri="{9D8B030D-6E8A-4147-A177-3AD203B41FA5}">
                      <a16:colId xmlns:a16="http://schemas.microsoft.com/office/drawing/2014/main" val="635098628"/>
                    </a:ext>
                  </a:extLst>
                </a:gridCol>
                <a:gridCol w="745479">
                  <a:extLst>
                    <a:ext uri="{9D8B030D-6E8A-4147-A177-3AD203B41FA5}">
                      <a16:colId xmlns:a16="http://schemas.microsoft.com/office/drawing/2014/main" val="3432235797"/>
                    </a:ext>
                  </a:extLst>
                </a:gridCol>
                <a:gridCol w="1056095">
                  <a:extLst>
                    <a:ext uri="{9D8B030D-6E8A-4147-A177-3AD203B41FA5}">
                      <a16:colId xmlns:a16="http://schemas.microsoft.com/office/drawing/2014/main" val="841650910"/>
                    </a:ext>
                  </a:extLst>
                </a:gridCol>
              </a:tblGrid>
              <a:tr h="482276">
                <a:tc>
                  <a:txBody>
                    <a:bodyPr/>
                    <a:lstStyle/>
                    <a:p>
                      <a:pPr algn="l" fontAlgn="b"/>
                      <a:r>
                        <a:rPr lang="en-NZ" sz="1100" u="none" strike="noStrike">
                          <a:effectLst/>
                        </a:rPr>
                        <a:t>x</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a:effectLst/>
                        </a:rPr>
                        <a:t>y</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a:effectLst/>
                        </a:rPr>
                        <a:t>Skin Color Segmentation</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a:effectLst/>
                        </a:rPr>
                        <a:t>Eye Cascade Classifier</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a:effectLst/>
                        </a:rPr>
                        <a:t>Face Cascade Classifier</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a:effectLst/>
                        </a:rPr>
                        <a:t>total</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a:effectLst/>
                        </a:rPr>
                        <a:t>Detected Face</a:t>
                      </a:r>
                      <a:endParaRPr lang="en-N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21470056"/>
                  </a:ext>
                </a:extLst>
              </a:tr>
              <a:tr h="257214">
                <a:tc>
                  <a:txBody>
                    <a:bodyPr/>
                    <a:lstStyle/>
                    <a:p>
                      <a:pPr algn="r" fontAlgn="b"/>
                      <a:r>
                        <a:rPr lang="en-NZ" sz="1100" u="none" strike="noStrike">
                          <a:effectLst/>
                        </a:rPr>
                        <a:t>320</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240</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0.21</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0.41</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dirty="0">
                          <a:effectLst/>
                        </a:rPr>
                        <a:t>0.49</a:t>
                      </a:r>
                      <a:endParaRPr lang="en-NZ"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1.11</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a:effectLst/>
                        </a:rPr>
                        <a:t>Y</a:t>
                      </a:r>
                      <a:endParaRPr lang="en-N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4179210"/>
                  </a:ext>
                </a:extLst>
              </a:tr>
              <a:tr h="257214">
                <a:tc>
                  <a:txBody>
                    <a:bodyPr/>
                    <a:lstStyle/>
                    <a:p>
                      <a:pPr algn="r" fontAlgn="b"/>
                      <a:r>
                        <a:rPr lang="en-NZ" sz="1100" u="none" strike="noStrike">
                          <a:effectLst/>
                        </a:rPr>
                        <a:t>640</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480</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1.02</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0.78</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1.48</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3.28</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a:effectLst/>
                        </a:rPr>
                        <a:t>Y</a:t>
                      </a:r>
                      <a:endParaRPr lang="en-N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05862869"/>
                  </a:ext>
                </a:extLst>
              </a:tr>
              <a:tr h="257214">
                <a:tc>
                  <a:txBody>
                    <a:bodyPr/>
                    <a:lstStyle/>
                    <a:p>
                      <a:pPr algn="r" fontAlgn="b"/>
                      <a:r>
                        <a:rPr lang="en-NZ" sz="1100" u="none" strike="noStrike">
                          <a:effectLst/>
                        </a:rPr>
                        <a:t>960</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720</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1.87</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2.33</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3.41</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7.61</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a:effectLst/>
                        </a:rPr>
                        <a:t>Y</a:t>
                      </a:r>
                      <a:endParaRPr lang="en-NZ"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6859174"/>
                  </a:ext>
                </a:extLst>
              </a:tr>
              <a:tr h="257214">
                <a:tc>
                  <a:txBody>
                    <a:bodyPr/>
                    <a:lstStyle/>
                    <a:p>
                      <a:pPr algn="r" fontAlgn="b"/>
                      <a:r>
                        <a:rPr lang="en-NZ" sz="1100" u="none" strike="noStrike">
                          <a:effectLst/>
                        </a:rPr>
                        <a:t>1280</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960</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5.96</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1.97</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3.16</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NZ" sz="1100" u="none" strike="noStrike">
                          <a:effectLst/>
                        </a:rPr>
                        <a:t>11.09</a:t>
                      </a:r>
                      <a:endParaRPr lang="en-NZ"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NZ" sz="1100" u="none" strike="noStrike" dirty="0">
                          <a:effectLst/>
                        </a:rPr>
                        <a:t>Y</a:t>
                      </a:r>
                      <a:endParaRPr lang="en-NZ"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9611418"/>
                  </a:ext>
                </a:extLst>
              </a:tr>
            </a:tbl>
          </a:graphicData>
        </a:graphic>
      </p:graphicFrame>
    </p:spTree>
    <p:extLst>
      <p:ext uri="{BB962C8B-B14F-4D97-AF65-F5344CB8AC3E}">
        <p14:creationId xmlns:p14="http://schemas.microsoft.com/office/powerpoint/2010/main" val="35536753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436C-F29A-4356-9547-2BF1BE51F4E7}"/>
              </a:ext>
            </a:extLst>
          </p:cNvPr>
          <p:cNvSpPr>
            <a:spLocks noGrp="1"/>
          </p:cNvSpPr>
          <p:nvPr>
            <p:ph type="title"/>
          </p:nvPr>
        </p:nvSpPr>
        <p:spPr/>
        <p:txBody>
          <a:bodyPr/>
          <a:lstStyle/>
          <a:p>
            <a:r>
              <a:rPr lang="en-US" altLang="zh-CN" dirty="0"/>
              <a:t>FPGA</a:t>
            </a:r>
            <a:endParaRPr lang="zh-CN" altLang="en-US" dirty="0"/>
          </a:p>
        </p:txBody>
      </p:sp>
      <p:sp>
        <p:nvSpPr>
          <p:cNvPr id="3" name="Text Placeholder 2">
            <a:extLst>
              <a:ext uri="{FF2B5EF4-FFF2-40B4-BE49-F238E27FC236}">
                <a16:creationId xmlns:a16="http://schemas.microsoft.com/office/drawing/2014/main" id="{4907D1A3-F472-4871-8BC2-B91C2781FCC0}"/>
              </a:ext>
            </a:extLst>
          </p:cNvPr>
          <p:cNvSpPr>
            <a:spLocks noGrp="1"/>
          </p:cNvSpPr>
          <p:nvPr>
            <p:ph type="body" idx="1"/>
          </p:nvPr>
        </p:nvSpPr>
        <p:spPr/>
        <p:txBody>
          <a:bodyPr/>
          <a:lstStyle/>
          <a:p>
            <a:endParaRPr lang="pt-BR" altLang="zh-CN" sz="2000" dirty="0"/>
          </a:p>
          <a:p>
            <a:r>
              <a:rPr lang="pt-BR" altLang="zh-CN" sz="2000" dirty="0"/>
              <a:t>Altera Cyclone® V device</a:t>
            </a:r>
          </a:p>
          <a:p>
            <a:r>
              <a:rPr lang="en-US" altLang="zh-CN" sz="2000" dirty="0"/>
              <a:t>JTAG Port</a:t>
            </a:r>
            <a:endParaRPr lang="pt-BR" altLang="zh-CN" sz="2000" dirty="0"/>
          </a:p>
          <a:p>
            <a:r>
              <a:rPr lang="en-US" altLang="zh-CN" sz="2000" dirty="0"/>
              <a:t>USB-Blaster II onboard for programming; </a:t>
            </a:r>
          </a:p>
          <a:p>
            <a:r>
              <a:rPr lang="en-US" altLang="zh-CN" sz="2000" dirty="0"/>
              <a:t>64MB SDRAM</a:t>
            </a:r>
          </a:p>
          <a:p>
            <a:r>
              <a:rPr lang="en-US" altLang="zh-CN" sz="2000" dirty="0"/>
              <a:t>50MHz clock sources from the clock generator</a:t>
            </a:r>
          </a:p>
        </p:txBody>
      </p:sp>
      <p:pic>
        <p:nvPicPr>
          <p:cNvPr id="7" name="Picture 6">
            <a:extLst>
              <a:ext uri="{FF2B5EF4-FFF2-40B4-BE49-F238E27FC236}">
                <a16:creationId xmlns:a16="http://schemas.microsoft.com/office/drawing/2014/main" id="{2FCA020F-1E9E-4C84-A57A-D2880395ADF5}"/>
              </a:ext>
            </a:extLst>
          </p:cNvPr>
          <p:cNvPicPr>
            <a:picLocks noChangeAspect="1"/>
          </p:cNvPicPr>
          <p:nvPr/>
        </p:nvPicPr>
        <p:blipFill>
          <a:blip r:embed="rId3"/>
          <a:stretch>
            <a:fillRect/>
          </a:stretch>
        </p:blipFill>
        <p:spPr>
          <a:xfrm>
            <a:off x="6815057" y="1904999"/>
            <a:ext cx="3700543" cy="4120888"/>
          </a:xfrm>
          <a:prstGeom prst="rect">
            <a:avLst/>
          </a:prstGeom>
        </p:spPr>
      </p:pic>
    </p:spTree>
    <p:extLst>
      <p:ext uri="{BB962C8B-B14F-4D97-AF65-F5344CB8AC3E}">
        <p14:creationId xmlns:p14="http://schemas.microsoft.com/office/powerpoint/2010/main" val="412065125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445E-39DE-4339-9DE9-89B403731AFA}"/>
              </a:ext>
            </a:extLst>
          </p:cNvPr>
          <p:cNvSpPr>
            <a:spLocks noGrp="1"/>
          </p:cNvSpPr>
          <p:nvPr>
            <p:ph type="title"/>
          </p:nvPr>
        </p:nvSpPr>
        <p:spPr>
          <a:xfrm>
            <a:off x="1620066" y="230080"/>
            <a:ext cx="9144001" cy="1371599"/>
          </a:xfrm>
        </p:spPr>
        <p:txBody>
          <a:bodyPr/>
          <a:lstStyle/>
          <a:p>
            <a:r>
              <a:rPr lang="en-US" altLang="zh-CN" dirty="0"/>
              <a:t>Hardware Components</a:t>
            </a:r>
            <a:endParaRPr lang="zh-CN" altLang="en-US" dirty="0"/>
          </a:p>
        </p:txBody>
      </p:sp>
      <p:sp>
        <p:nvSpPr>
          <p:cNvPr id="4" name="TextBox 3">
            <a:extLst>
              <a:ext uri="{FF2B5EF4-FFF2-40B4-BE49-F238E27FC236}">
                <a16:creationId xmlns:a16="http://schemas.microsoft.com/office/drawing/2014/main" id="{CA0C9CBD-4047-4EEC-A68B-CAFC2BEF59F8}"/>
              </a:ext>
            </a:extLst>
          </p:cNvPr>
          <p:cNvSpPr txBox="1"/>
          <p:nvPr/>
        </p:nvSpPr>
        <p:spPr>
          <a:xfrm>
            <a:off x="1082205" y="1587524"/>
            <a:ext cx="8808388" cy="2103333"/>
          </a:xfrm>
          <a:prstGeom prst="rect">
            <a:avLst/>
          </a:prstGeom>
          <a:noFill/>
        </p:spPr>
        <p:txBody>
          <a:bodyPr wrap="square" rtlCol="0">
            <a:spAutoFit/>
          </a:bodyPr>
          <a:lstStyle/>
          <a:p>
            <a:pPr marL="223838" lvl="0" indent="-223838">
              <a:lnSpc>
                <a:spcPct val="80000"/>
              </a:lnSpc>
              <a:spcBef>
                <a:spcPts val="1800"/>
              </a:spcBef>
              <a:buClr>
                <a:schemeClr val="accent1"/>
              </a:buClr>
              <a:buSzPct val="100000"/>
              <a:buFont typeface="Arial"/>
              <a:buChar char="•"/>
            </a:pPr>
            <a:r>
              <a:rPr lang="en-US" altLang="zh-CN" sz="2400" dirty="0">
                <a:solidFill>
                  <a:schemeClr val="lt1"/>
                </a:solidFill>
                <a:latin typeface="Corbel"/>
                <a:ea typeface="Corbel"/>
                <a:cs typeface="Corbel"/>
                <a:sym typeface="Corbel"/>
              </a:rPr>
              <a:t>The hardware filters that are implemented using  VHDL. The main purpose of hardware implementation is to minimize the bottleneck effect on software implementation To assist simulation, we used image processing algorithm in MATLAB to visualize the face region on filtered image.</a:t>
            </a:r>
          </a:p>
          <a:p>
            <a:pPr marL="223838" lvl="0" indent="-223838">
              <a:lnSpc>
                <a:spcPct val="80000"/>
              </a:lnSpc>
              <a:spcBef>
                <a:spcPts val="1800"/>
              </a:spcBef>
              <a:buClr>
                <a:schemeClr val="accent1"/>
              </a:buClr>
              <a:buSzPct val="100000"/>
              <a:buFont typeface="Arial"/>
              <a:buChar char="•"/>
            </a:pPr>
            <a:endParaRPr lang="en-US" altLang="zh-CN" sz="2400" dirty="0">
              <a:solidFill>
                <a:schemeClr val="lt1"/>
              </a:solidFill>
              <a:latin typeface="Corbel"/>
              <a:ea typeface="Corbel"/>
              <a:cs typeface="Corbel"/>
              <a:sym typeface="Corbel"/>
            </a:endParaRPr>
          </a:p>
        </p:txBody>
      </p:sp>
      <p:sp>
        <p:nvSpPr>
          <p:cNvPr id="7" name="Rectangle: Rounded Corners 6">
            <a:extLst>
              <a:ext uri="{FF2B5EF4-FFF2-40B4-BE49-F238E27FC236}">
                <a16:creationId xmlns:a16="http://schemas.microsoft.com/office/drawing/2014/main" id="{EF9529DB-6636-4433-AA65-5D373DE7C648}"/>
              </a:ext>
            </a:extLst>
          </p:cNvPr>
          <p:cNvSpPr/>
          <p:nvPr/>
        </p:nvSpPr>
        <p:spPr>
          <a:xfrm>
            <a:off x="7201314" y="3883867"/>
            <a:ext cx="2564351" cy="7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Noise</a:t>
            </a:r>
          </a:p>
          <a:p>
            <a:pPr algn="ctr"/>
            <a:r>
              <a:rPr lang="en-US" altLang="zh-CN" sz="2400" b="1" dirty="0"/>
              <a:t> Filtering out</a:t>
            </a:r>
            <a:endParaRPr lang="zh-CN" altLang="en-US" sz="2400" b="1" dirty="0"/>
          </a:p>
        </p:txBody>
      </p:sp>
      <p:sp>
        <p:nvSpPr>
          <p:cNvPr id="9" name="Rectangle: Rounded Corners 8">
            <a:extLst>
              <a:ext uri="{FF2B5EF4-FFF2-40B4-BE49-F238E27FC236}">
                <a16:creationId xmlns:a16="http://schemas.microsoft.com/office/drawing/2014/main" id="{EEDF136E-EEDF-416F-98FB-9F1ED102D8BA}"/>
              </a:ext>
            </a:extLst>
          </p:cNvPr>
          <p:cNvSpPr/>
          <p:nvPr/>
        </p:nvSpPr>
        <p:spPr>
          <a:xfrm>
            <a:off x="7060634" y="5477298"/>
            <a:ext cx="2554465" cy="769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Facial  skeleton extraction</a:t>
            </a:r>
            <a:endParaRPr lang="zh-CN" altLang="en-US" sz="2400" b="1" dirty="0"/>
          </a:p>
        </p:txBody>
      </p:sp>
      <p:sp>
        <p:nvSpPr>
          <p:cNvPr id="10" name="Arrow: Right 9">
            <a:extLst>
              <a:ext uri="{FF2B5EF4-FFF2-40B4-BE49-F238E27FC236}">
                <a16:creationId xmlns:a16="http://schemas.microsoft.com/office/drawing/2014/main" id="{D2DA1BE4-93DC-4EEA-8367-0285413AFA5E}"/>
              </a:ext>
            </a:extLst>
          </p:cNvPr>
          <p:cNvSpPr/>
          <p:nvPr/>
        </p:nvSpPr>
        <p:spPr>
          <a:xfrm rot="10800000">
            <a:off x="6309743" y="5549869"/>
            <a:ext cx="750891"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Arrow: Right 10">
            <a:extLst>
              <a:ext uri="{FF2B5EF4-FFF2-40B4-BE49-F238E27FC236}">
                <a16:creationId xmlns:a16="http://schemas.microsoft.com/office/drawing/2014/main" id="{170D3BBD-E08B-4BAB-91B7-5CF7F519E14F}"/>
              </a:ext>
            </a:extLst>
          </p:cNvPr>
          <p:cNvSpPr/>
          <p:nvPr/>
        </p:nvSpPr>
        <p:spPr>
          <a:xfrm>
            <a:off x="3313660" y="3939689"/>
            <a:ext cx="748251"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Rounded Corners 13">
            <a:extLst>
              <a:ext uri="{FF2B5EF4-FFF2-40B4-BE49-F238E27FC236}">
                <a16:creationId xmlns:a16="http://schemas.microsoft.com/office/drawing/2014/main" id="{1CB8626D-8F32-49E4-9681-BDB013A243C8}"/>
              </a:ext>
            </a:extLst>
          </p:cNvPr>
          <p:cNvSpPr/>
          <p:nvPr/>
        </p:nvSpPr>
        <p:spPr>
          <a:xfrm>
            <a:off x="4095220" y="3869347"/>
            <a:ext cx="2549724" cy="7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Color segmentation</a:t>
            </a:r>
            <a:endParaRPr lang="zh-CN" altLang="en-US" sz="2400" b="1" dirty="0"/>
          </a:p>
        </p:txBody>
      </p:sp>
      <p:sp>
        <p:nvSpPr>
          <p:cNvPr id="15" name="Rectangle: Rounded Corners 14">
            <a:extLst>
              <a:ext uri="{FF2B5EF4-FFF2-40B4-BE49-F238E27FC236}">
                <a16:creationId xmlns:a16="http://schemas.microsoft.com/office/drawing/2014/main" id="{D2C9331F-E59F-464E-B4EE-8F2D200B583F}"/>
              </a:ext>
            </a:extLst>
          </p:cNvPr>
          <p:cNvSpPr/>
          <p:nvPr/>
        </p:nvSpPr>
        <p:spPr>
          <a:xfrm>
            <a:off x="1324038" y="3909759"/>
            <a:ext cx="1990204" cy="685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Input image from HPS</a:t>
            </a:r>
            <a:endParaRPr lang="zh-CN" altLang="en-US" sz="2400" b="1" dirty="0"/>
          </a:p>
        </p:txBody>
      </p:sp>
      <p:sp>
        <p:nvSpPr>
          <p:cNvPr id="16" name="Rectangle: Rounded Corners 15">
            <a:extLst>
              <a:ext uri="{FF2B5EF4-FFF2-40B4-BE49-F238E27FC236}">
                <a16:creationId xmlns:a16="http://schemas.microsoft.com/office/drawing/2014/main" id="{F06BA809-6621-4D12-809B-80D900A0232A}"/>
              </a:ext>
            </a:extLst>
          </p:cNvPr>
          <p:cNvSpPr/>
          <p:nvPr/>
        </p:nvSpPr>
        <p:spPr>
          <a:xfrm>
            <a:off x="3199834" y="5549869"/>
            <a:ext cx="3042417" cy="769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Facial coordinates locating</a:t>
            </a:r>
            <a:endParaRPr lang="zh-CN" altLang="en-US" sz="2400" b="1" dirty="0"/>
          </a:p>
        </p:txBody>
      </p:sp>
      <p:sp>
        <p:nvSpPr>
          <p:cNvPr id="17" name="Arrow: Right 16">
            <a:extLst>
              <a:ext uri="{FF2B5EF4-FFF2-40B4-BE49-F238E27FC236}">
                <a16:creationId xmlns:a16="http://schemas.microsoft.com/office/drawing/2014/main" id="{766E71B7-1EC4-414E-8086-59C7666173C5}"/>
              </a:ext>
            </a:extLst>
          </p:cNvPr>
          <p:cNvSpPr/>
          <p:nvPr/>
        </p:nvSpPr>
        <p:spPr>
          <a:xfrm>
            <a:off x="6679450" y="3956426"/>
            <a:ext cx="532289"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rrow: Right 17">
            <a:extLst>
              <a:ext uri="{FF2B5EF4-FFF2-40B4-BE49-F238E27FC236}">
                <a16:creationId xmlns:a16="http://schemas.microsoft.com/office/drawing/2014/main" id="{F60A36F9-8CEA-4AAE-95B2-AD1BDA65C535}"/>
              </a:ext>
            </a:extLst>
          </p:cNvPr>
          <p:cNvSpPr/>
          <p:nvPr/>
        </p:nvSpPr>
        <p:spPr>
          <a:xfrm rot="5400000">
            <a:off x="7935630" y="4813781"/>
            <a:ext cx="845969" cy="452038"/>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Rounded Corners 18">
            <a:extLst>
              <a:ext uri="{FF2B5EF4-FFF2-40B4-BE49-F238E27FC236}">
                <a16:creationId xmlns:a16="http://schemas.microsoft.com/office/drawing/2014/main" id="{6EB2780B-D00F-45B7-9338-3BFBC829F29B}"/>
              </a:ext>
            </a:extLst>
          </p:cNvPr>
          <p:cNvSpPr/>
          <p:nvPr/>
        </p:nvSpPr>
        <p:spPr>
          <a:xfrm>
            <a:off x="1513884" y="5237814"/>
            <a:ext cx="1468235" cy="1124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Export output location</a:t>
            </a:r>
            <a:endParaRPr lang="zh-CN" altLang="en-US" sz="2400" b="1" dirty="0"/>
          </a:p>
        </p:txBody>
      </p:sp>
    </p:spTree>
    <p:extLst>
      <p:ext uri="{BB962C8B-B14F-4D97-AF65-F5344CB8AC3E}">
        <p14:creationId xmlns:p14="http://schemas.microsoft.com/office/powerpoint/2010/main" val="313572951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040B-C48C-4F15-A405-339314769EF8}"/>
              </a:ext>
            </a:extLst>
          </p:cNvPr>
          <p:cNvSpPr>
            <a:spLocks noGrp="1"/>
          </p:cNvSpPr>
          <p:nvPr>
            <p:ph type="title"/>
          </p:nvPr>
        </p:nvSpPr>
        <p:spPr/>
        <p:txBody>
          <a:bodyPr/>
          <a:lstStyle/>
          <a:p>
            <a:r>
              <a:rPr lang="en-US" altLang="zh-CN" dirty="0"/>
              <a:t>Work Flow of the Hardware algorithm</a:t>
            </a:r>
            <a:endParaRPr lang="zh-CN" altLang="en-US" dirty="0"/>
          </a:p>
        </p:txBody>
      </p:sp>
      <p:sp>
        <p:nvSpPr>
          <p:cNvPr id="4" name="TextBox 2">
            <a:extLst>
              <a:ext uri="{FF2B5EF4-FFF2-40B4-BE49-F238E27FC236}">
                <a16:creationId xmlns:a16="http://schemas.microsoft.com/office/drawing/2014/main" id="{924EBAEE-1250-4087-BE53-04D160A68C08}"/>
              </a:ext>
            </a:extLst>
          </p:cNvPr>
          <p:cNvSpPr txBox="1"/>
          <p:nvPr/>
        </p:nvSpPr>
        <p:spPr>
          <a:xfrm>
            <a:off x="394335" y="2175509"/>
            <a:ext cx="6435090" cy="3754874"/>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a:solidFill>
                  <a:schemeClr val="bg1"/>
                </a:solidFill>
              </a:rPr>
              <a:t>Median filter is the  main</a:t>
            </a:r>
            <a:r>
              <a:rPr lang="zh-CN" altLang="en-US" sz="2400" dirty="0">
                <a:solidFill>
                  <a:schemeClr val="bg1"/>
                </a:solidFill>
              </a:rPr>
              <a:t>  </a:t>
            </a:r>
            <a:r>
              <a:rPr lang="en-US" altLang="zh-CN" sz="2400" dirty="0">
                <a:solidFill>
                  <a:schemeClr val="bg1"/>
                </a:solidFill>
              </a:rPr>
              <a:t>bottleneck.</a:t>
            </a:r>
          </a:p>
          <a:p>
            <a:pPr marL="457200" indent="-457200">
              <a:buFont typeface="Arial" panose="020B0604020202020204" pitchFamily="34" charset="0"/>
              <a:buChar char="•"/>
            </a:pPr>
            <a:endParaRPr lang="en-US" altLang="zh-CN" sz="2400" dirty="0">
              <a:solidFill>
                <a:schemeClr val="bg1"/>
              </a:solidFill>
            </a:endParaRPr>
          </a:p>
          <a:p>
            <a:pPr marL="342900" indent="-342900" fontAlgn="base">
              <a:buFont typeface="Arial" panose="020B0604020202020204" pitchFamily="34" charset="0"/>
              <a:buChar char="•"/>
            </a:pPr>
            <a:r>
              <a:rPr lang="en-US" altLang="zh-CN" sz="2400" dirty="0">
                <a:solidFill>
                  <a:schemeClr val="bg1"/>
                </a:solidFill>
              </a:rPr>
              <a:t>Color Space Filter​</a:t>
            </a:r>
          </a:p>
          <a:p>
            <a:pPr marL="514350" indent="-514350" fontAlgn="base">
              <a:buFont typeface="+mj-lt"/>
              <a:buAutoNum type="romanUcPeriod"/>
            </a:pPr>
            <a:r>
              <a:rPr lang="en-US" altLang="zh-CN" sz="2400" dirty="0">
                <a:solidFill>
                  <a:schemeClr val="bg1"/>
                </a:solidFill>
              </a:rPr>
              <a:t>RGB filter</a:t>
            </a:r>
          </a:p>
          <a:p>
            <a:pPr marL="514350" indent="-514350" fontAlgn="base">
              <a:buFont typeface="+mj-lt"/>
              <a:buAutoNum type="romanUcPeriod"/>
            </a:pPr>
            <a:r>
              <a:rPr lang="en-US" altLang="zh-CN" sz="2400" dirty="0" err="1">
                <a:solidFill>
                  <a:schemeClr val="bg1"/>
                </a:solidFill>
              </a:rPr>
              <a:t>YCrCb</a:t>
            </a:r>
            <a:r>
              <a:rPr lang="en-US" altLang="zh-CN" sz="2400" dirty="0">
                <a:solidFill>
                  <a:schemeClr val="bg1"/>
                </a:solidFill>
              </a:rPr>
              <a:t> filter​</a:t>
            </a:r>
          </a:p>
          <a:p>
            <a:pPr fontAlgn="base"/>
            <a:endParaRPr lang="en-US" altLang="zh-CN" sz="2400" dirty="0">
              <a:solidFill>
                <a:schemeClr val="bg1"/>
              </a:solidFill>
            </a:endParaRPr>
          </a:p>
          <a:p>
            <a:pPr marL="342900" indent="-342900" fontAlgn="base">
              <a:buFont typeface="Arial" panose="020B0604020202020204" pitchFamily="34" charset="0"/>
              <a:buChar char="•"/>
            </a:pPr>
            <a:r>
              <a:rPr lang="en-US" altLang="zh-CN" sz="2400" dirty="0">
                <a:solidFill>
                  <a:schemeClr val="bg1"/>
                </a:solidFill>
              </a:rPr>
              <a:t>Morphological filter</a:t>
            </a:r>
            <a:endParaRPr lang="zh-CN" altLang="zh-CN" sz="2400" dirty="0">
              <a:solidFill>
                <a:schemeClr val="bg1"/>
              </a:solidFill>
            </a:endParaRPr>
          </a:p>
          <a:p>
            <a:pPr marL="457200" indent="-457200">
              <a:buFont typeface="Arial" panose="020B0604020202020204" pitchFamily="34" charset="0"/>
              <a:buChar char="•"/>
            </a:pPr>
            <a:endParaRPr lang="en-US" altLang="zh-CN" sz="2800" dirty="0">
              <a:solidFill>
                <a:schemeClr val="bg1"/>
              </a:solidFill>
            </a:endParaRPr>
          </a:p>
          <a:p>
            <a:pPr marL="457200" indent="-457200">
              <a:buFont typeface="Arial" panose="020B0604020202020204" pitchFamily="34" charset="0"/>
              <a:buChar char="•"/>
            </a:pPr>
            <a:endParaRPr lang="en-US" altLang="zh-CN" sz="2800" dirty="0">
              <a:solidFill>
                <a:schemeClr val="bg1"/>
              </a:solidFill>
            </a:endParaRPr>
          </a:p>
          <a:p>
            <a:endParaRPr lang="zh-CN" altLang="en-US" dirty="0"/>
          </a:p>
        </p:txBody>
      </p:sp>
      <p:pic>
        <p:nvPicPr>
          <p:cNvPr id="6" name="Picture 5">
            <a:extLst>
              <a:ext uri="{FF2B5EF4-FFF2-40B4-BE49-F238E27FC236}">
                <a16:creationId xmlns:a16="http://schemas.microsoft.com/office/drawing/2014/main" id="{0F0D3E90-8884-4892-82D5-093681898923}"/>
              </a:ext>
            </a:extLst>
          </p:cNvPr>
          <p:cNvPicPr>
            <a:picLocks noChangeAspect="1"/>
          </p:cNvPicPr>
          <p:nvPr/>
        </p:nvPicPr>
        <p:blipFill>
          <a:blip r:embed="rId2"/>
          <a:stretch>
            <a:fillRect/>
          </a:stretch>
        </p:blipFill>
        <p:spPr>
          <a:xfrm>
            <a:off x="3828053" y="3219450"/>
            <a:ext cx="8091189" cy="3265923"/>
          </a:xfrm>
          <a:prstGeom prst="rect">
            <a:avLst/>
          </a:prstGeom>
        </p:spPr>
      </p:pic>
    </p:spTree>
    <p:extLst>
      <p:ext uri="{BB962C8B-B14F-4D97-AF65-F5344CB8AC3E}">
        <p14:creationId xmlns:p14="http://schemas.microsoft.com/office/powerpoint/2010/main" val="299580352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8DC7C-7D99-4219-BC7F-14BC3FC293DC}"/>
              </a:ext>
            </a:extLst>
          </p:cNvPr>
          <p:cNvSpPr>
            <a:spLocks noGrp="1"/>
          </p:cNvSpPr>
          <p:nvPr>
            <p:ph type="ctrTitle"/>
          </p:nvPr>
        </p:nvSpPr>
        <p:spPr>
          <a:xfrm>
            <a:off x="1065212" y="-1447800"/>
            <a:ext cx="8229600" cy="2895600"/>
          </a:xfrm>
        </p:spPr>
        <p:txBody>
          <a:bodyPr/>
          <a:lstStyle/>
          <a:p>
            <a:r>
              <a:rPr lang="en-US" altLang="zh-CN" sz="3600" dirty="0"/>
              <a:t>Skin Color Segmentation (Hardware)</a:t>
            </a:r>
            <a:br>
              <a:rPr lang="en-US" altLang="zh-CN" sz="3600" dirty="0"/>
            </a:br>
            <a:r>
              <a:rPr lang="en-US" altLang="zh-CN" sz="3600" dirty="0"/>
              <a:t>- RGB filter &amp; </a:t>
            </a:r>
            <a:r>
              <a:rPr lang="en-US" altLang="zh-CN" sz="3600" dirty="0" err="1"/>
              <a:t>YCrCb</a:t>
            </a:r>
            <a:r>
              <a:rPr lang="en-US" altLang="zh-CN" sz="3600" dirty="0"/>
              <a:t> filters</a:t>
            </a:r>
            <a:endParaRPr lang="zh-CN" altLang="en-US" sz="3600" dirty="0"/>
          </a:p>
        </p:txBody>
      </p:sp>
      <p:sp>
        <p:nvSpPr>
          <p:cNvPr id="3" name="Subtitle 2">
            <a:extLst>
              <a:ext uri="{FF2B5EF4-FFF2-40B4-BE49-F238E27FC236}">
                <a16:creationId xmlns:a16="http://schemas.microsoft.com/office/drawing/2014/main" id="{AD43EFD5-C64F-4150-A60A-BBE47589FF4C}"/>
              </a:ext>
            </a:extLst>
          </p:cNvPr>
          <p:cNvSpPr>
            <a:spLocks noGrp="1"/>
          </p:cNvSpPr>
          <p:nvPr>
            <p:ph type="subTitle" idx="1"/>
          </p:nvPr>
        </p:nvSpPr>
        <p:spPr>
          <a:xfrm>
            <a:off x="798883" y="1800688"/>
            <a:ext cx="8229600" cy="1219199"/>
          </a:xfrm>
        </p:spPr>
        <p:txBody>
          <a:bodyPr/>
          <a:lstStyle/>
          <a:p>
            <a:r>
              <a:rPr lang="en-US" altLang="zh-CN" sz="2400" dirty="0">
                <a:solidFill>
                  <a:schemeClr val="accent3">
                    <a:lumMod val="40000"/>
                    <a:lumOff val="60000"/>
                  </a:schemeClr>
                </a:solidFill>
              </a:rPr>
              <a:t>In order to fairly compare the efficiency of image processing on different platform ,we implemented same skin color filter on hardware platform at the same time.</a:t>
            </a:r>
            <a:endParaRPr lang="zh-CN" altLang="en-US" sz="2400" dirty="0">
              <a:solidFill>
                <a:schemeClr val="accent3">
                  <a:lumMod val="40000"/>
                  <a:lumOff val="60000"/>
                </a:schemeClr>
              </a:solidFill>
            </a:endParaRPr>
          </a:p>
        </p:txBody>
      </p:sp>
      <p:sp>
        <p:nvSpPr>
          <p:cNvPr id="5" name="Shape 136">
            <a:extLst>
              <a:ext uri="{FF2B5EF4-FFF2-40B4-BE49-F238E27FC236}">
                <a16:creationId xmlns:a16="http://schemas.microsoft.com/office/drawing/2014/main" id="{6AF14007-59B2-4D42-A19E-92A9593645DB}"/>
              </a:ext>
            </a:extLst>
          </p:cNvPr>
          <p:cNvSpPr txBox="1">
            <a:spLocks/>
          </p:cNvSpPr>
          <p:nvPr/>
        </p:nvSpPr>
        <p:spPr>
          <a:xfrm>
            <a:off x="798883" y="3372775"/>
            <a:ext cx="9134390" cy="411480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accent1"/>
              </a:buClr>
              <a:buSzPct val="100000"/>
              <a:buFont typeface="Arial"/>
              <a:buNone/>
              <a:defRPr sz="2000" b="0" i="0" u="none" strike="noStrike" cap="none">
                <a:solidFill>
                  <a:schemeClr val="accent1"/>
                </a:solidFill>
                <a:latin typeface="Corbel"/>
                <a:ea typeface="Corbel"/>
                <a:cs typeface="Corbel"/>
                <a:sym typeface="Corbel"/>
              </a:defRPr>
            </a:lvl1pPr>
            <a:lvl2pPr marL="457200" marR="0" lvl="1" indent="0" algn="ctr" rtl="0">
              <a:lnSpc>
                <a:spcPct val="90000"/>
              </a:lnSpc>
              <a:spcBef>
                <a:spcPts val="1200"/>
              </a:spcBef>
              <a:spcAft>
                <a:spcPts val="0"/>
              </a:spcAft>
              <a:buClr>
                <a:schemeClr val="accent1"/>
              </a:buClr>
              <a:buSzPct val="100000"/>
              <a:buFont typeface="Arial"/>
              <a:buNone/>
              <a:defRPr sz="2000" b="0" i="0" u="none" strike="noStrike" cap="none">
                <a:solidFill>
                  <a:schemeClr val="lt1"/>
                </a:solidFill>
                <a:latin typeface="Corbel"/>
                <a:ea typeface="Corbel"/>
                <a:cs typeface="Corbel"/>
                <a:sym typeface="Corbel"/>
              </a:defRPr>
            </a:lvl2pPr>
            <a:lvl3pPr marL="914400" marR="0" lvl="2" indent="0" algn="ctr" rtl="0">
              <a:lnSpc>
                <a:spcPct val="90000"/>
              </a:lnSpc>
              <a:spcBef>
                <a:spcPts val="600"/>
              </a:spcBef>
              <a:spcAft>
                <a:spcPts val="0"/>
              </a:spcAft>
              <a:buClr>
                <a:schemeClr val="accent1"/>
              </a:buClr>
              <a:buSzPct val="100000"/>
              <a:buFont typeface="Arial"/>
              <a:buNone/>
              <a:defRPr sz="1800" b="0" i="0" u="none" strike="noStrike" cap="none">
                <a:solidFill>
                  <a:schemeClr val="lt1"/>
                </a:solidFill>
                <a:latin typeface="Corbel"/>
                <a:ea typeface="Corbel"/>
                <a:cs typeface="Corbel"/>
                <a:sym typeface="Corbel"/>
              </a:defRPr>
            </a:lvl3pPr>
            <a:lvl4pPr marL="1371600" marR="0" lvl="3" indent="0" algn="ctr" rtl="0">
              <a:lnSpc>
                <a:spcPct val="90000"/>
              </a:lnSpc>
              <a:spcBef>
                <a:spcPts val="600"/>
              </a:spcBef>
              <a:spcAft>
                <a:spcPts val="0"/>
              </a:spcAft>
              <a:buClr>
                <a:schemeClr val="accent1"/>
              </a:buClr>
              <a:buSzPct val="100000"/>
              <a:buFont typeface="Arial"/>
              <a:buNone/>
              <a:defRPr sz="1600" b="0" i="0" u="none" strike="noStrike" cap="none">
                <a:solidFill>
                  <a:schemeClr val="lt1"/>
                </a:solidFill>
                <a:latin typeface="Corbel"/>
                <a:ea typeface="Corbel"/>
                <a:cs typeface="Corbel"/>
                <a:sym typeface="Corbel"/>
              </a:defRPr>
            </a:lvl4pPr>
            <a:lvl5pPr marL="1828800" marR="0" lvl="4" indent="0" algn="ctr" rtl="0">
              <a:lnSpc>
                <a:spcPct val="90000"/>
              </a:lnSpc>
              <a:spcBef>
                <a:spcPts val="600"/>
              </a:spcBef>
              <a:spcAft>
                <a:spcPts val="0"/>
              </a:spcAft>
              <a:buClr>
                <a:schemeClr val="accent1"/>
              </a:buClr>
              <a:buSzPct val="100000"/>
              <a:buFont typeface="Arial"/>
              <a:buNone/>
              <a:defRPr sz="1600" b="0" i="0" u="none" strike="noStrike" cap="none">
                <a:solidFill>
                  <a:schemeClr val="lt1"/>
                </a:solidFill>
                <a:latin typeface="Corbel"/>
                <a:ea typeface="Corbel"/>
                <a:cs typeface="Corbel"/>
                <a:sym typeface="Corbel"/>
              </a:defRPr>
            </a:lvl5pPr>
            <a:lvl6pPr marL="2286000" marR="0" lvl="5" indent="0" algn="ctr" rtl="0">
              <a:lnSpc>
                <a:spcPct val="100000"/>
              </a:lnSpc>
              <a:spcBef>
                <a:spcPts val="600"/>
              </a:spcBef>
              <a:spcAft>
                <a:spcPts val="0"/>
              </a:spcAft>
              <a:buClr>
                <a:schemeClr val="accent1"/>
              </a:buClr>
              <a:buSzPct val="100000"/>
              <a:buFont typeface="Arial"/>
              <a:buNone/>
              <a:defRPr sz="1600" b="0" i="0" u="none" strike="noStrike" cap="none">
                <a:solidFill>
                  <a:schemeClr val="lt1"/>
                </a:solidFill>
                <a:latin typeface="Corbel"/>
                <a:ea typeface="Corbel"/>
                <a:cs typeface="Corbel"/>
                <a:sym typeface="Corbel"/>
              </a:defRPr>
            </a:lvl6pPr>
            <a:lvl7pPr marL="2743200" marR="0" lvl="6" indent="0" algn="ctr" rtl="0">
              <a:lnSpc>
                <a:spcPct val="100000"/>
              </a:lnSpc>
              <a:spcBef>
                <a:spcPts val="600"/>
              </a:spcBef>
              <a:spcAft>
                <a:spcPts val="0"/>
              </a:spcAft>
              <a:buClr>
                <a:schemeClr val="accent1"/>
              </a:buClr>
              <a:buSzPct val="100000"/>
              <a:buFont typeface="Arial"/>
              <a:buNone/>
              <a:defRPr sz="1600" b="0" i="0" u="none" strike="noStrike" cap="none">
                <a:solidFill>
                  <a:schemeClr val="lt1"/>
                </a:solidFill>
                <a:latin typeface="Corbel"/>
                <a:ea typeface="Corbel"/>
                <a:cs typeface="Corbel"/>
                <a:sym typeface="Corbel"/>
              </a:defRPr>
            </a:lvl7pPr>
            <a:lvl8pPr marL="3200400" marR="0" lvl="7" indent="0" algn="ctr" rtl="0">
              <a:lnSpc>
                <a:spcPct val="100000"/>
              </a:lnSpc>
              <a:spcBef>
                <a:spcPts val="600"/>
              </a:spcBef>
              <a:spcAft>
                <a:spcPts val="0"/>
              </a:spcAft>
              <a:buClr>
                <a:schemeClr val="accent1"/>
              </a:buClr>
              <a:buSzPct val="100000"/>
              <a:buFont typeface="Arial"/>
              <a:buNone/>
              <a:defRPr sz="1600" b="0" i="0" u="none" strike="noStrike" cap="none">
                <a:solidFill>
                  <a:schemeClr val="lt1"/>
                </a:solidFill>
                <a:latin typeface="Corbel"/>
                <a:ea typeface="Corbel"/>
                <a:cs typeface="Corbel"/>
                <a:sym typeface="Corbel"/>
              </a:defRPr>
            </a:lvl8pPr>
            <a:lvl9pPr marL="3657600" marR="0" lvl="8" indent="0" algn="ctr" rtl="0">
              <a:lnSpc>
                <a:spcPct val="100000"/>
              </a:lnSpc>
              <a:spcBef>
                <a:spcPts val="600"/>
              </a:spcBef>
              <a:spcAft>
                <a:spcPts val="0"/>
              </a:spcAft>
              <a:buClr>
                <a:schemeClr val="accent1"/>
              </a:buClr>
              <a:buSzPct val="100000"/>
              <a:buFont typeface="Arial"/>
              <a:buNone/>
              <a:defRPr sz="1600" b="0" i="0" u="none" strike="noStrike" cap="none">
                <a:solidFill>
                  <a:schemeClr val="lt1"/>
                </a:solidFill>
                <a:latin typeface="Corbel"/>
                <a:ea typeface="Corbel"/>
                <a:cs typeface="Corbel"/>
                <a:sym typeface="Corbel"/>
              </a:defRPr>
            </a:lvl9pPr>
          </a:lstStyle>
          <a:p>
            <a:pPr marL="223520" lvl="0" indent="-223520">
              <a:lnSpc>
                <a:spcPct val="80000"/>
              </a:lnSpc>
              <a:buFont typeface="Arial"/>
              <a:buChar char="•"/>
            </a:pPr>
            <a:r>
              <a:rPr lang="en-US" altLang="zh-CN" sz="3200" dirty="0">
                <a:solidFill>
                  <a:schemeClr val="lt1"/>
                </a:solidFill>
              </a:rPr>
              <a:t>Limitations:</a:t>
            </a:r>
            <a:endParaRPr lang="zh-CN" altLang="en-US"/>
          </a:p>
          <a:p>
            <a:pPr>
              <a:lnSpc>
                <a:spcPct val="80000"/>
              </a:lnSpc>
            </a:pPr>
            <a:r>
              <a:rPr lang="en-US" altLang="zh-CN" sz="3200" dirty="0">
                <a:solidFill>
                  <a:schemeClr val="lt1"/>
                </a:solidFill>
              </a:rPr>
              <a:t>  -The input of color segmentation should be colorful, but also it largely depends on the face skin color. It had very low accuracy on  extracting some different examples, such as the African American.</a:t>
            </a:r>
          </a:p>
          <a:p>
            <a:pPr>
              <a:lnSpc>
                <a:spcPct val="80000"/>
              </a:lnSpc>
            </a:pPr>
            <a:endParaRPr lang="en-US" altLang="zh-CN" sz="3200" dirty="0">
              <a:solidFill>
                <a:schemeClr val="lt1"/>
              </a:solidFill>
            </a:endParaRPr>
          </a:p>
          <a:p>
            <a:pPr>
              <a:lnSpc>
                <a:spcPct val="80000"/>
              </a:lnSpc>
            </a:pPr>
            <a:r>
              <a:rPr lang="en-US" altLang="zh-CN" sz="3200" dirty="0">
                <a:solidFill>
                  <a:schemeClr val="lt1"/>
                </a:solidFill>
              </a:rPr>
              <a:t>-Because of the fixed threshold value.</a:t>
            </a:r>
          </a:p>
          <a:p>
            <a:pPr>
              <a:lnSpc>
                <a:spcPct val="80000"/>
              </a:lnSpc>
            </a:pPr>
            <a:endParaRPr lang="en-US" altLang="zh-CN" sz="2400" dirty="0">
              <a:solidFill>
                <a:schemeClr val="lt1"/>
              </a:solidFill>
            </a:endParaRPr>
          </a:p>
        </p:txBody>
      </p:sp>
      <p:sp>
        <p:nvSpPr>
          <p:cNvPr id="6" name="Rectangle: Rounded Corners 5">
            <a:extLst>
              <a:ext uri="{FF2B5EF4-FFF2-40B4-BE49-F238E27FC236}">
                <a16:creationId xmlns:a16="http://schemas.microsoft.com/office/drawing/2014/main" id="{7769F4FE-8F76-4696-87BC-15E49D9EA33E}"/>
              </a:ext>
            </a:extLst>
          </p:cNvPr>
          <p:cNvSpPr/>
          <p:nvPr/>
        </p:nvSpPr>
        <p:spPr>
          <a:xfrm>
            <a:off x="8536401" y="518885"/>
            <a:ext cx="2893599" cy="73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Skin Color </a:t>
            </a:r>
          </a:p>
          <a:p>
            <a:pPr algn="ctr"/>
            <a:r>
              <a:rPr lang="en-US" altLang="zh-CN" sz="2400" b="1" dirty="0">
                <a:solidFill>
                  <a:schemeClr val="bg1"/>
                </a:solidFill>
              </a:rPr>
              <a:t>Segmentation(HW)</a:t>
            </a:r>
            <a:endParaRPr lang="zh-CN" altLang="en-US" sz="2400" b="1" dirty="0">
              <a:solidFill>
                <a:schemeClr val="bg1"/>
              </a:solidFill>
            </a:endParaRPr>
          </a:p>
        </p:txBody>
      </p:sp>
    </p:spTree>
    <p:extLst>
      <p:ext uri="{BB962C8B-B14F-4D97-AF65-F5344CB8AC3E}">
        <p14:creationId xmlns:p14="http://schemas.microsoft.com/office/powerpoint/2010/main" val="51134290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1522412" y="381000"/>
            <a:ext cx="9144001" cy="1371599"/>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dirty="0">
                <a:solidFill>
                  <a:schemeClr val="lt1"/>
                </a:solidFill>
                <a:latin typeface="Corbel"/>
                <a:ea typeface="Corbel"/>
                <a:cs typeface="Corbel"/>
                <a:sym typeface="Corbel"/>
              </a:rPr>
              <a:t>Real-time Face Detection</a:t>
            </a:r>
          </a:p>
        </p:txBody>
      </p:sp>
      <p:sp>
        <p:nvSpPr>
          <p:cNvPr id="98" name="Shape 98"/>
          <p:cNvSpPr txBox="1">
            <a:spLocks noGrp="1"/>
          </p:cNvSpPr>
          <p:nvPr>
            <p:ph type="body" idx="1"/>
          </p:nvPr>
        </p:nvSpPr>
        <p:spPr>
          <a:xfrm>
            <a:off x="295191" y="1752599"/>
            <a:ext cx="6647030" cy="4114801"/>
          </a:xfrm>
          <a:prstGeom prst="rect">
            <a:avLst/>
          </a:prstGeom>
          <a:noFill/>
          <a:ln>
            <a:noFill/>
          </a:ln>
        </p:spPr>
        <p:txBody>
          <a:bodyPr wrap="square" lIns="91425" tIns="45700" rIns="91425" bIns="45700" anchor="t" anchorCtr="0">
            <a:noAutofit/>
          </a:bodyPr>
          <a:lstStyle/>
          <a:p>
            <a:pPr marL="223838" marR="0" lvl="0" indent="-223838"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Goal: Investigate the performance difference between hardware and software component.</a:t>
            </a:r>
          </a:p>
          <a:p>
            <a:pPr marL="223838" marR="0" lvl="0" indent="-223838"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HW/SW co-design</a:t>
            </a:r>
          </a:p>
          <a:p>
            <a:pPr indent="-223838"/>
            <a:r>
              <a:rPr lang="en-US" dirty="0"/>
              <a:t>Aim: To process 1 image per sec(320*240 pixels)</a:t>
            </a:r>
            <a:endParaRPr lang="en-US" sz="2400" b="0" i="0" u="none" strike="noStrike" cap="none" dirty="0">
              <a:solidFill>
                <a:schemeClr val="lt1"/>
              </a:solidFill>
              <a:latin typeface="Corbel"/>
              <a:ea typeface="Corbel"/>
              <a:cs typeface="Corbel"/>
              <a:sym typeface="Corbel"/>
            </a:endParaRPr>
          </a:p>
          <a:p>
            <a:pPr marL="223838" marR="0" lvl="0" indent="-223838" algn="l" rtl="0">
              <a:lnSpc>
                <a:spcPct val="90000"/>
              </a:lnSpc>
              <a:spcBef>
                <a:spcPts val="1800"/>
              </a:spcBef>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Software component is implemented </a:t>
            </a:r>
            <a:r>
              <a:rPr lang="en-US" dirty="0"/>
              <a:t>based on OpenCV modules and using VHDL to implement the hardware component</a:t>
            </a:r>
            <a:r>
              <a:rPr lang="en-US" sz="2400" b="0" i="0" u="none" strike="noStrike" cap="none" dirty="0">
                <a:solidFill>
                  <a:schemeClr val="lt1"/>
                </a:solidFill>
                <a:latin typeface="Corbel"/>
                <a:ea typeface="Corbel"/>
                <a:cs typeface="Corbel"/>
                <a:sym typeface="Corbel"/>
              </a:rPr>
              <a:t>.  </a:t>
            </a:r>
          </a:p>
          <a:p>
            <a:pPr indent="-223838"/>
            <a:r>
              <a:rPr lang="en-US" dirty="0"/>
              <a:t>The face detection system is developed on DE1-SOC FPGA board using Linux Ubuntu OS.</a:t>
            </a:r>
          </a:p>
          <a:p>
            <a:pPr marL="223838" marR="0" lvl="0" indent="-223838" algn="l" rtl="0">
              <a:lnSpc>
                <a:spcPct val="90000"/>
              </a:lnSpc>
              <a:spcBef>
                <a:spcPts val="1800"/>
              </a:spcBef>
              <a:buClr>
                <a:schemeClr val="accent1"/>
              </a:buClr>
              <a:buSzPct val="100000"/>
              <a:buFont typeface="Arial"/>
              <a:buChar char="•"/>
            </a:pPr>
            <a:endParaRPr lang="en-US" sz="2400" b="0" i="0" u="none" strike="noStrike" cap="none" dirty="0">
              <a:solidFill>
                <a:schemeClr val="lt1"/>
              </a:solidFill>
              <a:latin typeface="Corbel"/>
              <a:ea typeface="Corbel"/>
              <a:cs typeface="Corbel"/>
              <a:sym typeface="Corbel"/>
            </a:endParaRPr>
          </a:p>
        </p:txBody>
      </p:sp>
      <p:pic>
        <p:nvPicPr>
          <p:cNvPr id="2" name="Picture 1">
            <a:extLst>
              <a:ext uri="{FF2B5EF4-FFF2-40B4-BE49-F238E27FC236}">
                <a16:creationId xmlns:a16="http://schemas.microsoft.com/office/drawing/2014/main" id="{9A0763D8-D5A1-4B04-8B6F-FCC406143227}"/>
              </a:ext>
            </a:extLst>
          </p:cNvPr>
          <p:cNvPicPr>
            <a:picLocks noChangeAspect="1"/>
          </p:cNvPicPr>
          <p:nvPr/>
        </p:nvPicPr>
        <p:blipFill>
          <a:blip r:embed="rId3"/>
          <a:stretch>
            <a:fillRect/>
          </a:stretch>
        </p:blipFill>
        <p:spPr>
          <a:xfrm>
            <a:off x="6740968" y="1742228"/>
            <a:ext cx="5329111" cy="3902668"/>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 calcmode="lin" valueType="num">
                                      <p:cBhvr additive="base">
                                        <p:cTn id="7" dur="500" fill="hold"/>
                                        <p:tgtEl>
                                          <p:spTgt spid="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8">
                                            <p:txEl>
                                              <p:pRg st="1" end="1"/>
                                            </p:txEl>
                                          </p:spTgt>
                                        </p:tgtEl>
                                        <p:attrNameLst>
                                          <p:attrName>style.visibility</p:attrName>
                                        </p:attrNameLst>
                                      </p:cBhvr>
                                      <p:to>
                                        <p:strVal val="visible"/>
                                      </p:to>
                                    </p:set>
                                    <p:anim calcmode="lin" valueType="num">
                                      <p:cBhvr additive="base">
                                        <p:cTn id="13" dur="500" fill="hold"/>
                                        <p:tgtEl>
                                          <p:spTgt spid="9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8">
                                            <p:txEl>
                                              <p:pRg st="2" end="2"/>
                                            </p:txEl>
                                          </p:spTgt>
                                        </p:tgtEl>
                                        <p:attrNameLst>
                                          <p:attrName>style.visibility</p:attrName>
                                        </p:attrNameLst>
                                      </p:cBhvr>
                                      <p:to>
                                        <p:strVal val="visible"/>
                                      </p:to>
                                    </p:set>
                                    <p:anim calcmode="lin" valueType="num">
                                      <p:cBhvr additive="base">
                                        <p:cTn id="19" dur="500" fill="hold"/>
                                        <p:tgtEl>
                                          <p:spTgt spid="9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8">
                                            <p:txEl>
                                              <p:pRg st="3" end="3"/>
                                            </p:txEl>
                                          </p:spTgt>
                                        </p:tgtEl>
                                        <p:attrNameLst>
                                          <p:attrName>style.visibility</p:attrName>
                                        </p:attrNameLst>
                                      </p:cBhvr>
                                      <p:to>
                                        <p:strVal val="visible"/>
                                      </p:to>
                                    </p:set>
                                    <p:anim calcmode="lin" valueType="num">
                                      <p:cBhvr additive="base">
                                        <p:cTn id="25" dur="500" fill="hold"/>
                                        <p:tgtEl>
                                          <p:spTgt spid="9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8">
                                            <p:txEl>
                                              <p:pRg st="4" end="4"/>
                                            </p:txEl>
                                          </p:spTgt>
                                        </p:tgtEl>
                                        <p:attrNameLst>
                                          <p:attrName>style.visibility</p:attrName>
                                        </p:attrNameLst>
                                      </p:cBhvr>
                                      <p:to>
                                        <p:strVal val="visible"/>
                                      </p:to>
                                    </p:set>
                                    <p:anim calcmode="lin" valueType="num">
                                      <p:cBhvr additive="base">
                                        <p:cTn id="31" dur="500" fill="hold"/>
                                        <p:tgtEl>
                                          <p:spTgt spid="9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1C7AF-0202-4D28-9B22-9858CDD36C95}"/>
              </a:ext>
            </a:extLst>
          </p:cNvPr>
          <p:cNvSpPr>
            <a:spLocks noGrp="1"/>
          </p:cNvSpPr>
          <p:nvPr>
            <p:ph type="title"/>
          </p:nvPr>
        </p:nvSpPr>
        <p:spPr/>
        <p:txBody>
          <a:bodyPr/>
          <a:lstStyle/>
          <a:p>
            <a:r>
              <a:rPr lang="en-US" altLang="zh-CN" dirty="0"/>
              <a:t>RGB to </a:t>
            </a:r>
            <a:r>
              <a:rPr lang="en-US" altLang="zh-CN" dirty="0" err="1"/>
              <a:t>YCrCb</a:t>
            </a:r>
            <a:r>
              <a:rPr lang="en-US" altLang="zh-CN" dirty="0"/>
              <a:t> conversion</a:t>
            </a:r>
            <a:endParaRPr lang="zh-CN" altLang="en-US" dirty="0"/>
          </a:p>
        </p:txBody>
      </p:sp>
      <p:sp>
        <p:nvSpPr>
          <p:cNvPr id="6" name="Text Placeholder 2">
            <a:extLst>
              <a:ext uri="{FF2B5EF4-FFF2-40B4-BE49-F238E27FC236}">
                <a16:creationId xmlns:a16="http://schemas.microsoft.com/office/drawing/2014/main" id="{5B70F806-AA36-4633-BB34-E30DE59C4C1A}"/>
              </a:ext>
            </a:extLst>
          </p:cNvPr>
          <p:cNvSpPr txBox="1">
            <a:spLocks/>
          </p:cNvSpPr>
          <p:nvPr/>
        </p:nvSpPr>
        <p:spPr>
          <a:xfrm>
            <a:off x="1251479" y="2026328"/>
            <a:ext cx="9134390" cy="4114801"/>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23838" marR="0" lvl="0" indent="-71438" algn="l" rtl="0">
              <a:lnSpc>
                <a:spcPct val="90000"/>
              </a:lnSpc>
              <a:spcBef>
                <a:spcPts val="1800"/>
              </a:spcBef>
              <a:spcAft>
                <a:spcPts val="0"/>
              </a:spcAft>
              <a:buClr>
                <a:schemeClr val="accent1"/>
              </a:buClr>
              <a:buSzPct val="100000"/>
              <a:buFont typeface="Arial"/>
              <a:buChar char="•"/>
              <a:defRPr sz="2400" b="0" i="0" u="none" strike="noStrike" cap="none">
                <a:solidFill>
                  <a:schemeClr val="lt1"/>
                </a:solidFill>
                <a:latin typeface="Corbel"/>
                <a:ea typeface="Corbel"/>
                <a:cs typeface="Corbel"/>
                <a:sym typeface="Corbel"/>
              </a:defRPr>
            </a:lvl1pPr>
            <a:lvl2pPr marL="463550" marR="0" lvl="1" indent="-107950" algn="l" rtl="0">
              <a:lnSpc>
                <a:spcPct val="90000"/>
              </a:lnSpc>
              <a:spcBef>
                <a:spcPts val="1200"/>
              </a:spcBef>
              <a:spcAft>
                <a:spcPts val="0"/>
              </a:spcAft>
              <a:buClr>
                <a:schemeClr val="accent1"/>
              </a:buClr>
              <a:buSzPct val="100000"/>
              <a:buFont typeface="Arial"/>
              <a:buChar char="•"/>
              <a:defRPr sz="2000" b="0" i="0" u="none" strike="noStrike" cap="none">
                <a:solidFill>
                  <a:schemeClr val="lt1"/>
                </a:solidFill>
                <a:latin typeface="Corbel"/>
                <a:ea typeface="Corbel"/>
                <a:cs typeface="Corbel"/>
                <a:sym typeface="Corbel"/>
              </a:defRPr>
            </a:lvl2pPr>
            <a:lvl3pPr marL="682625" marR="0" lvl="2" indent="-111125" algn="l" rtl="0">
              <a:lnSpc>
                <a:spcPct val="90000"/>
              </a:lnSpc>
              <a:spcBef>
                <a:spcPts val="600"/>
              </a:spcBef>
              <a:spcAft>
                <a:spcPts val="0"/>
              </a:spcAft>
              <a:buClr>
                <a:schemeClr val="accent1"/>
              </a:buClr>
              <a:buSzPct val="100000"/>
              <a:buFont typeface="Arial"/>
              <a:buChar char="•"/>
              <a:defRPr sz="1800" b="0" i="0" u="none" strike="noStrike" cap="none">
                <a:solidFill>
                  <a:schemeClr val="lt1"/>
                </a:solidFill>
                <a:latin typeface="Corbel"/>
                <a:ea typeface="Corbel"/>
                <a:cs typeface="Corbel"/>
                <a:sym typeface="Corbel"/>
              </a:defRPr>
            </a:lvl3pPr>
            <a:lvl4pPr marL="857250" marR="0" lvl="3" indent="-82550" algn="l" rtl="0">
              <a:lnSpc>
                <a:spcPct val="90000"/>
              </a:lnSpc>
              <a:spcBef>
                <a:spcPts val="600"/>
              </a:spcBef>
              <a:spcAft>
                <a:spcPts val="0"/>
              </a:spcAft>
              <a:buClr>
                <a:schemeClr val="accent1"/>
              </a:buClr>
              <a:buSzPct val="100000"/>
              <a:buFont typeface="Arial"/>
              <a:buChar char="•"/>
              <a:defRPr sz="1600" b="0" i="0" u="none" strike="noStrike" cap="none">
                <a:solidFill>
                  <a:schemeClr val="lt1"/>
                </a:solidFill>
                <a:latin typeface="Corbel"/>
                <a:ea typeface="Corbel"/>
                <a:cs typeface="Corbel"/>
                <a:sym typeface="Corbel"/>
              </a:defRPr>
            </a:lvl4pPr>
            <a:lvl5pPr marL="1030288" marR="0" lvl="4" indent="-77787" algn="l" rtl="0">
              <a:lnSpc>
                <a:spcPct val="90000"/>
              </a:lnSpc>
              <a:spcBef>
                <a:spcPts val="600"/>
              </a:spcBef>
              <a:spcAft>
                <a:spcPts val="0"/>
              </a:spcAft>
              <a:buClr>
                <a:schemeClr val="accent1"/>
              </a:buClr>
              <a:buSzPct val="100000"/>
              <a:buFont typeface="Arial"/>
              <a:buChar char="•"/>
              <a:defRPr sz="1600" b="0" i="0" u="none" strike="noStrike" cap="none">
                <a:solidFill>
                  <a:schemeClr val="lt1"/>
                </a:solidFill>
                <a:latin typeface="Corbel"/>
                <a:ea typeface="Corbel"/>
                <a:cs typeface="Corbel"/>
                <a:sym typeface="Corbel"/>
              </a:defRPr>
            </a:lvl5pPr>
            <a:lvl6pPr marL="1207008" marR="0" lvl="5" indent="-76708" algn="l" rtl="0">
              <a:lnSpc>
                <a:spcPct val="100000"/>
              </a:lnSpc>
              <a:spcBef>
                <a:spcPts val="600"/>
              </a:spcBef>
              <a:spcAft>
                <a:spcPts val="0"/>
              </a:spcAft>
              <a:buClr>
                <a:schemeClr val="accent1"/>
              </a:buClr>
              <a:buSzPct val="100000"/>
              <a:buFont typeface="Arial"/>
              <a:buChar char="•"/>
              <a:defRPr sz="1600" b="0" i="0" u="none" strike="noStrike" cap="none">
                <a:solidFill>
                  <a:schemeClr val="lt1"/>
                </a:solidFill>
                <a:latin typeface="Corbel"/>
                <a:ea typeface="Corbel"/>
                <a:cs typeface="Corbel"/>
                <a:sym typeface="Corbel"/>
              </a:defRPr>
            </a:lvl6pPr>
            <a:lvl7pPr marL="1380744" marR="0" lvl="6" indent="-72644" algn="l" rtl="0">
              <a:lnSpc>
                <a:spcPct val="100000"/>
              </a:lnSpc>
              <a:spcBef>
                <a:spcPts val="600"/>
              </a:spcBef>
              <a:spcAft>
                <a:spcPts val="0"/>
              </a:spcAft>
              <a:buClr>
                <a:schemeClr val="accent1"/>
              </a:buClr>
              <a:buSzPct val="100000"/>
              <a:buFont typeface="Arial"/>
              <a:buChar char="•"/>
              <a:defRPr sz="1600" b="0" i="0" u="none" strike="noStrike" cap="none">
                <a:solidFill>
                  <a:schemeClr val="lt1"/>
                </a:solidFill>
                <a:latin typeface="Corbel"/>
                <a:ea typeface="Corbel"/>
                <a:cs typeface="Corbel"/>
                <a:sym typeface="Corbel"/>
              </a:defRPr>
            </a:lvl7pPr>
            <a:lvl8pPr marL="1554480" marR="0" lvl="7" indent="-81280" algn="l" rtl="0">
              <a:lnSpc>
                <a:spcPct val="100000"/>
              </a:lnSpc>
              <a:spcBef>
                <a:spcPts val="600"/>
              </a:spcBef>
              <a:spcAft>
                <a:spcPts val="0"/>
              </a:spcAft>
              <a:buClr>
                <a:schemeClr val="accent1"/>
              </a:buClr>
              <a:buSzPct val="100000"/>
              <a:buFont typeface="Arial"/>
              <a:buChar char="•"/>
              <a:defRPr sz="1600" b="0" i="0" u="none" strike="noStrike" cap="none">
                <a:solidFill>
                  <a:schemeClr val="lt1"/>
                </a:solidFill>
                <a:latin typeface="Corbel"/>
                <a:ea typeface="Corbel"/>
                <a:cs typeface="Corbel"/>
                <a:sym typeface="Corbel"/>
              </a:defRPr>
            </a:lvl8pPr>
            <a:lvl9pPr marL="1728216" marR="0" lvl="8" indent="-77216" algn="l" rtl="0">
              <a:lnSpc>
                <a:spcPct val="100000"/>
              </a:lnSpc>
              <a:spcBef>
                <a:spcPts val="600"/>
              </a:spcBef>
              <a:spcAft>
                <a:spcPts val="0"/>
              </a:spcAft>
              <a:buClr>
                <a:schemeClr val="accent1"/>
              </a:buClr>
              <a:buSzPct val="100000"/>
              <a:buFont typeface="Arial"/>
              <a:buChar char="•"/>
              <a:defRPr sz="1600" b="0" i="0" u="none" strike="noStrike" cap="none">
                <a:solidFill>
                  <a:schemeClr val="lt1"/>
                </a:solidFill>
                <a:latin typeface="Corbel"/>
                <a:ea typeface="Corbel"/>
                <a:cs typeface="Corbel"/>
                <a:sym typeface="Corbel"/>
              </a:defRPr>
            </a:lvl9pPr>
          </a:lstStyle>
          <a:p>
            <a:pPr marL="342900" indent="-342900">
              <a:lnSpc>
                <a:spcPct val="80000"/>
              </a:lnSpc>
              <a:buFont typeface="Arial" panose="020B0604020202020204" pitchFamily="34" charset="0"/>
              <a:buChar char="•"/>
            </a:pPr>
            <a:r>
              <a:rPr lang="en-US" altLang="zh-CN" dirty="0"/>
              <a:t>On the other hand ,due to a fact that the parameters for describing color segmentation are  different, the  RGB values need to be converted to </a:t>
            </a:r>
            <a:r>
              <a:rPr lang="en-US" altLang="zh-CN" dirty="0" err="1"/>
              <a:t>YCrCb</a:t>
            </a:r>
            <a:r>
              <a:rPr lang="en-US" altLang="zh-CN" dirty="0"/>
              <a:t> parameters before processing(which was automatically done by OpenCV library on SW part).</a:t>
            </a:r>
          </a:p>
          <a:p>
            <a:pPr marL="342900" indent="-342900">
              <a:lnSpc>
                <a:spcPct val="80000"/>
              </a:lnSpc>
              <a:buFont typeface="Arial" panose="020B0604020202020204" pitchFamily="34" charset="0"/>
              <a:buChar char="•"/>
            </a:pPr>
            <a:r>
              <a:rPr lang="en-US" altLang="zh-CN" dirty="0"/>
              <a:t>On software implementation, the RGB to </a:t>
            </a:r>
            <a:r>
              <a:rPr lang="en-US" altLang="zh-CN" dirty="0" err="1"/>
              <a:t>YCrCb</a:t>
            </a:r>
            <a:r>
              <a:rPr lang="en-US" altLang="zh-CN" dirty="0"/>
              <a:t> conversion was done through OpenCV library which was more convenient and accurate.</a:t>
            </a:r>
          </a:p>
          <a:p>
            <a:pPr marL="342900" indent="-342900">
              <a:lnSpc>
                <a:spcPct val="80000"/>
              </a:lnSpc>
              <a:buFont typeface="Arial" panose="020B0604020202020204" pitchFamily="34" charset="0"/>
              <a:buChar char="•"/>
            </a:pPr>
            <a:r>
              <a:rPr lang="en-US" altLang="zh-CN" dirty="0"/>
              <a:t>Where :  </a:t>
            </a:r>
            <a:r>
              <a:rPr lang="zh-CN" altLang="zh-CN" dirty="0">
                <a:solidFill>
                  <a:schemeClr val="bg1"/>
                </a:solidFill>
                <a:latin typeface="Microsoft YaHei" panose="020B0503020204020204" pitchFamily="34" charset="-122"/>
                <a:ea typeface="Microsoft YaHei" panose="020B0503020204020204" pitchFamily="34" charset="-122"/>
              </a:rPr>
              <a:t>Y = 0.299 * R + 0.587 * G + 0.114 * B </a:t>
            </a:r>
            <a:br>
              <a:rPr lang="zh-CN" altLang="zh-CN" sz="4800" dirty="0">
                <a:solidFill>
                  <a:schemeClr val="bg1"/>
                </a:solidFill>
                <a:latin typeface="Arial" panose="020B0604020202020204" pitchFamily="34" charset="0"/>
              </a:rPr>
            </a:br>
            <a:r>
              <a:rPr lang="en-US" altLang="zh-CN" sz="4800" dirty="0">
                <a:solidFill>
                  <a:schemeClr val="bg1"/>
                </a:solidFill>
                <a:latin typeface="Arial" panose="020B0604020202020204" pitchFamily="34" charset="0"/>
              </a:rPr>
              <a:t>	   </a:t>
            </a:r>
            <a:r>
              <a:rPr lang="zh-CN" altLang="zh-CN" dirty="0">
                <a:solidFill>
                  <a:schemeClr val="bg1"/>
                </a:solidFill>
                <a:latin typeface="Microsoft YaHei" panose="020B0503020204020204" pitchFamily="34" charset="-122"/>
                <a:ea typeface="Microsoft YaHei" panose="020B0503020204020204" pitchFamily="34" charset="-122"/>
              </a:rPr>
              <a:t>Cr = 0.500 * R - 0.419 * G - 0.081 * B </a:t>
            </a:r>
            <a:br>
              <a:rPr lang="zh-CN" altLang="zh-CN" sz="800" dirty="0">
                <a:solidFill>
                  <a:schemeClr val="bg1"/>
                </a:solidFill>
              </a:rPr>
            </a:br>
            <a:r>
              <a:rPr lang="en-US" altLang="zh-CN" sz="3200" dirty="0">
                <a:solidFill>
                  <a:schemeClr val="bg1"/>
                </a:solidFill>
              </a:rPr>
              <a:t>   </a:t>
            </a:r>
            <a:r>
              <a:rPr lang="en-US" altLang="zh-CN" sz="2800" dirty="0">
                <a:solidFill>
                  <a:schemeClr val="bg1"/>
                </a:solidFill>
              </a:rPr>
              <a:t>and</a:t>
            </a:r>
            <a:r>
              <a:rPr lang="en-US" altLang="zh-CN" sz="800" dirty="0">
                <a:solidFill>
                  <a:schemeClr val="bg1"/>
                </a:solidFill>
              </a:rPr>
              <a:t>               </a:t>
            </a:r>
            <a:r>
              <a:rPr lang="zh-CN" altLang="zh-CN" dirty="0">
                <a:solidFill>
                  <a:schemeClr val="bg1"/>
                </a:solidFill>
                <a:latin typeface="Microsoft YaHei" panose="020B0503020204020204" pitchFamily="34" charset="-122"/>
                <a:ea typeface="Microsoft YaHei" panose="020B0503020204020204" pitchFamily="34" charset="-122"/>
              </a:rPr>
              <a:t>Cb= - 0.169 * R - 0.331 * G + 0.500 * B</a:t>
            </a:r>
            <a:r>
              <a:rPr lang="zh-CN" altLang="zh-CN" dirty="0">
                <a:solidFill>
                  <a:srgbClr val="323E32"/>
                </a:solidFill>
                <a:latin typeface="Microsoft YaHei" panose="020B0503020204020204" pitchFamily="34" charset="-122"/>
                <a:ea typeface="Microsoft YaHei" panose="020B0503020204020204" pitchFamily="34" charset="-122"/>
              </a:rPr>
              <a:t> </a:t>
            </a:r>
            <a:endParaRPr lang="en-US" altLang="zh-CN" dirty="0"/>
          </a:p>
          <a:p>
            <a:endParaRPr lang="zh-CN" altLang="en-US" dirty="0"/>
          </a:p>
        </p:txBody>
      </p:sp>
      <p:sp>
        <p:nvSpPr>
          <p:cNvPr id="4" name="Rectangle: Rounded Corners 3">
            <a:extLst>
              <a:ext uri="{FF2B5EF4-FFF2-40B4-BE49-F238E27FC236}">
                <a16:creationId xmlns:a16="http://schemas.microsoft.com/office/drawing/2014/main" id="{6ECB40CA-A377-422E-B296-6E227F40AC79}"/>
              </a:ext>
            </a:extLst>
          </p:cNvPr>
          <p:cNvSpPr/>
          <p:nvPr/>
        </p:nvSpPr>
        <p:spPr>
          <a:xfrm>
            <a:off x="8090631" y="918935"/>
            <a:ext cx="2893599" cy="73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Skin Color </a:t>
            </a:r>
          </a:p>
          <a:p>
            <a:pPr algn="ctr"/>
            <a:r>
              <a:rPr lang="en-US" altLang="zh-CN" sz="2400" b="1" dirty="0">
                <a:solidFill>
                  <a:schemeClr val="bg1"/>
                </a:solidFill>
              </a:rPr>
              <a:t>Segmentation(HW)</a:t>
            </a:r>
            <a:endParaRPr lang="zh-CN" altLang="en-US" sz="2400" b="1" dirty="0">
              <a:solidFill>
                <a:schemeClr val="bg1"/>
              </a:solidFill>
            </a:endParaRPr>
          </a:p>
        </p:txBody>
      </p:sp>
    </p:spTree>
    <p:extLst>
      <p:ext uri="{BB962C8B-B14F-4D97-AF65-F5344CB8AC3E}">
        <p14:creationId xmlns:p14="http://schemas.microsoft.com/office/powerpoint/2010/main" val="368071435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2F7B-1F02-4BB5-907B-0F1C13CB1F20}"/>
              </a:ext>
            </a:extLst>
          </p:cNvPr>
          <p:cNvSpPr>
            <a:spLocks noGrp="1"/>
          </p:cNvSpPr>
          <p:nvPr>
            <p:ph type="title"/>
          </p:nvPr>
        </p:nvSpPr>
        <p:spPr>
          <a:xfrm>
            <a:off x="1522412" y="228600"/>
            <a:ext cx="9144001" cy="1371599"/>
          </a:xfrm>
        </p:spPr>
        <p:txBody>
          <a:bodyPr/>
          <a:lstStyle/>
          <a:p>
            <a:r>
              <a:rPr lang="en-NZ" altLang="zh-CN" dirty="0"/>
              <a:t>Noise removal - median filter</a:t>
            </a:r>
            <a:endParaRPr lang="zh-CN" altLang="en-US" dirty="0"/>
          </a:p>
        </p:txBody>
      </p:sp>
      <p:sp>
        <p:nvSpPr>
          <p:cNvPr id="3" name="Text Placeholder 2">
            <a:extLst>
              <a:ext uri="{FF2B5EF4-FFF2-40B4-BE49-F238E27FC236}">
                <a16:creationId xmlns:a16="http://schemas.microsoft.com/office/drawing/2014/main" id="{77F348AE-B3CF-45D9-859E-6AE35731F2A8}"/>
              </a:ext>
            </a:extLst>
          </p:cNvPr>
          <p:cNvSpPr>
            <a:spLocks noGrp="1"/>
          </p:cNvSpPr>
          <p:nvPr>
            <p:ph type="body" idx="1"/>
          </p:nvPr>
        </p:nvSpPr>
        <p:spPr>
          <a:xfrm>
            <a:off x="1048540" y="1914993"/>
            <a:ext cx="9134390" cy="4114801"/>
          </a:xfrm>
        </p:spPr>
        <p:txBody>
          <a:bodyPr/>
          <a:lstStyle/>
          <a:p>
            <a:r>
              <a:rPr lang="en-NZ" altLang="zh-CN" sz="3200" dirty="0"/>
              <a:t> The </a:t>
            </a:r>
            <a:r>
              <a:rPr lang="en-NZ" altLang="zh-CN" sz="3200" b="1" dirty="0"/>
              <a:t>median filter</a:t>
            </a:r>
            <a:r>
              <a:rPr lang="en-NZ" altLang="zh-CN" sz="3200" dirty="0"/>
              <a:t> is a nonlinear digital filtering technique, often used to remove noise from an image or signal. </a:t>
            </a:r>
          </a:p>
          <a:p>
            <a:endParaRPr lang="en-NZ" altLang="zh-CN" sz="3200" dirty="0"/>
          </a:p>
          <a:p>
            <a:r>
              <a:rPr lang="en-NZ" altLang="zh-CN" sz="3200" dirty="0"/>
              <a:t>Limitations: The main problem of the median filter is its high computational cost. Hence implemented on FPGA</a:t>
            </a:r>
            <a:endParaRPr lang="zh-CN" altLang="en-US" sz="3200" dirty="0"/>
          </a:p>
        </p:txBody>
      </p:sp>
    </p:spTree>
    <p:extLst>
      <p:ext uri="{BB962C8B-B14F-4D97-AF65-F5344CB8AC3E}">
        <p14:creationId xmlns:p14="http://schemas.microsoft.com/office/powerpoint/2010/main" val="2202939707"/>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0EF4-603B-4694-AF62-6AEAD48FDAC0}"/>
              </a:ext>
            </a:extLst>
          </p:cNvPr>
          <p:cNvSpPr>
            <a:spLocks noGrp="1"/>
          </p:cNvSpPr>
          <p:nvPr>
            <p:ph type="title"/>
          </p:nvPr>
        </p:nvSpPr>
        <p:spPr/>
        <p:txBody>
          <a:bodyPr/>
          <a:lstStyle/>
          <a:p>
            <a:r>
              <a:rPr lang="en-US" altLang="zh-CN" dirty="0"/>
              <a:t>Median filter algorithms</a:t>
            </a:r>
            <a:endParaRPr lang="zh-CN" altLang="en-US" dirty="0"/>
          </a:p>
        </p:txBody>
      </p:sp>
      <p:sp>
        <p:nvSpPr>
          <p:cNvPr id="3" name="Text Placeholder 2">
            <a:extLst>
              <a:ext uri="{FF2B5EF4-FFF2-40B4-BE49-F238E27FC236}">
                <a16:creationId xmlns:a16="http://schemas.microsoft.com/office/drawing/2014/main" id="{93F52108-E00D-4ED2-A0BA-2F8F1DFABF61}"/>
              </a:ext>
            </a:extLst>
          </p:cNvPr>
          <p:cNvSpPr>
            <a:spLocks noGrp="1"/>
          </p:cNvSpPr>
          <p:nvPr>
            <p:ph type="body" idx="1"/>
          </p:nvPr>
        </p:nvSpPr>
        <p:spPr>
          <a:xfrm>
            <a:off x="1522412" y="1890009"/>
            <a:ext cx="9134390" cy="4114801"/>
          </a:xfrm>
        </p:spPr>
        <p:txBody>
          <a:bodyPr/>
          <a:lstStyle/>
          <a:p>
            <a:r>
              <a:rPr lang="en-US" altLang="zh-CN" sz="2800" dirty="0"/>
              <a:t>The main idea : Run through the signal entry by entry, replacing each entry with the median of neighboring entries.</a:t>
            </a:r>
            <a:endParaRPr lang="en-NZ" altLang="zh-CN" sz="2800" dirty="0"/>
          </a:p>
          <a:p>
            <a:r>
              <a:rPr lang="en-NZ" altLang="zh-CN" sz="2800" dirty="0"/>
              <a:t>The window size that we used is 3x3 .</a:t>
            </a:r>
          </a:p>
          <a:p>
            <a:r>
              <a:rPr lang="en-NZ" altLang="zh-CN" sz="2800" dirty="0"/>
              <a:t>Thus the computational cost is 9 times greater than other algorithms.</a:t>
            </a:r>
            <a:endParaRPr lang="zh-CN" altLang="en-US" sz="2800" dirty="0"/>
          </a:p>
        </p:txBody>
      </p:sp>
      <p:pic>
        <p:nvPicPr>
          <p:cNvPr id="5" name="Picture 4">
            <a:extLst>
              <a:ext uri="{FF2B5EF4-FFF2-40B4-BE49-F238E27FC236}">
                <a16:creationId xmlns:a16="http://schemas.microsoft.com/office/drawing/2014/main" id="{1934F608-96BB-4F4D-8818-51AB4E814FBE}"/>
              </a:ext>
            </a:extLst>
          </p:cNvPr>
          <p:cNvPicPr>
            <a:picLocks noChangeAspect="1"/>
          </p:cNvPicPr>
          <p:nvPr/>
        </p:nvPicPr>
        <p:blipFill>
          <a:blip r:embed="rId3"/>
          <a:stretch>
            <a:fillRect/>
          </a:stretch>
        </p:blipFill>
        <p:spPr>
          <a:xfrm>
            <a:off x="5206573" y="4448707"/>
            <a:ext cx="4192260" cy="2237850"/>
          </a:xfrm>
          <a:prstGeom prst="rect">
            <a:avLst/>
          </a:prstGeom>
        </p:spPr>
      </p:pic>
    </p:spTree>
    <p:extLst>
      <p:ext uri="{BB962C8B-B14F-4D97-AF65-F5344CB8AC3E}">
        <p14:creationId xmlns:p14="http://schemas.microsoft.com/office/powerpoint/2010/main" val="242087696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87DB-4328-41E3-8F1B-2CC41139D7B9}"/>
              </a:ext>
            </a:extLst>
          </p:cNvPr>
          <p:cNvSpPr>
            <a:spLocks noGrp="1"/>
          </p:cNvSpPr>
          <p:nvPr>
            <p:ph type="title"/>
          </p:nvPr>
        </p:nvSpPr>
        <p:spPr>
          <a:xfrm>
            <a:off x="2348553" y="381000"/>
            <a:ext cx="9144001" cy="1371599"/>
          </a:xfrm>
        </p:spPr>
        <p:txBody>
          <a:bodyPr/>
          <a:lstStyle/>
          <a:p>
            <a:r>
              <a:rPr lang="en-US" altLang="zh-CN" dirty="0"/>
              <a:t>Experimental result of median filter</a:t>
            </a:r>
            <a:endParaRPr lang="zh-CN" altLang="en-US" dirty="0"/>
          </a:p>
        </p:txBody>
      </p:sp>
      <p:sp>
        <p:nvSpPr>
          <p:cNvPr id="12" name="TextBox 11">
            <a:extLst>
              <a:ext uri="{FF2B5EF4-FFF2-40B4-BE49-F238E27FC236}">
                <a16:creationId xmlns:a16="http://schemas.microsoft.com/office/drawing/2014/main" id="{9CFA5BFA-5616-4D0A-BF7C-984BDBD8AB41}"/>
              </a:ext>
            </a:extLst>
          </p:cNvPr>
          <p:cNvSpPr txBox="1"/>
          <p:nvPr/>
        </p:nvSpPr>
        <p:spPr>
          <a:xfrm>
            <a:off x="2348553" y="2106362"/>
            <a:ext cx="2532352" cy="523220"/>
          </a:xfrm>
          <a:prstGeom prst="rect">
            <a:avLst/>
          </a:prstGeom>
          <a:noFill/>
        </p:spPr>
        <p:txBody>
          <a:bodyPr wrap="square" rtlCol="0">
            <a:spAutoFit/>
          </a:bodyPr>
          <a:lstStyle/>
          <a:p>
            <a:r>
              <a:rPr lang="en-US" altLang="zh-CN" sz="2800" dirty="0">
                <a:solidFill>
                  <a:schemeClr val="accent1">
                    <a:lumMod val="60000"/>
                    <a:lumOff val="40000"/>
                  </a:schemeClr>
                </a:solidFill>
              </a:rPr>
              <a:t>Before</a:t>
            </a:r>
            <a:endParaRPr lang="zh-CN" altLang="en-US" sz="2800" dirty="0">
              <a:solidFill>
                <a:schemeClr val="accent1">
                  <a:lumMod val="60000"/>
                  <a:lumOff val="40000"/>
                </a:schemeClr>
              </a:solidFill>
            </a:endParaRPr>
          </a:p>
        </p:txBody>
      </p:sp>
      <p:sp>
        <p:nvSpPr>
          <p:cNvPr id="13" name="TextBox 12">
            <a:extLst>
              <a:ext uri="{FF2B5EF4-FFF2-40B4-BE49-F238E27FC236}">
                <a16:creationId xmlns:a16="http://schemas.microsoft.com/office/drawing/2014/main" id="{DD6B0A7D-4B8E-4FEE-89F4-8F9AE669D774}"/>
              </a:ext>
            </a:extLst>
          </p:cNvPr>
          <p:cNvSpPr txBox="1"/>
          <p:nvPr/>
        </p:nvSpPr>
        <p:spPr>
          <a:xfrm>
            <a:off x="8134061" y="2112990"/>
            <a:ext cx="2532352" cy="523220"/>
          </a:xfrm>
          <a:prstGeom prst="rect">
            <a:avLst/>
          </a:prstGeom>
          <a:noFill/>
        </p:spPr>
        <p:txBody>
          <a:bodyPr wrap="square" rtlCol="0">
            <a:spAutoFit/>
          </a:bodyPr>
          <a:lstStyle/>
          <a:p>
            <a:r>
              <a:rPr lang="en-US" altLang="zh-CN" sz="2800" dirty="0">
                <a:solidFill>
                  <a:schemeClr val="accent1">
                    <a:lumMod val="60000"/>
                    <a:lumOff val="40000"/>
                  </a:schemeClr>
                </a:solidFill>
              </a:rPr>
              <a:t>After</a:t>
            </a:r>
            <a:endParaRPr lang="zh-CN" altLang="en-US" sz="2800" dirty="0">
              <a:solidFill>
                <a:schemeClr val="accent1">
                  <a:lumMod val="60000"/>
                  <a:lumOff val="40000"/>
                </a:schemeClr>
              </a:solidFill>
            </a:endParaRPr>
          </a:p>
        </p:txBody>
      </p:sp>
      <p:pic>
        <p:nvPicPr>
          <p:cNvPr id="7" name="Picture 6">
            <a:extLst>
              <a:ext uri="{FF2B5EF4-FFF2-40B4-BE49-F238E27FC236}">
                <a16:creationId xmlns:a16="http://schemas.microsoft.com/office/drawing/2014/main" id="{35085A78-0A7C-421E-9AC3-59B1BC922025}"/>
              </a:ext>
            </a:extLst>
          </p:cNvPr>
          <p:cNvPicPr>
            <a:picLocks noChangeAspect="1"/>
          </p:cNvPicPr>
          <p:nvPr/>
        </p:nvPicPr>
        <p:blipFill>
          <a:blip r:embed="rId2"/>
          <a:stretch>
            <a:fillRect/>
          </a:stretch>
        </p:blipFill>
        <p:spPr>
          <a:xfrm>
            <a:off x="1256595" y="2983345"/>
            <a:ext cx="3895725" cy="3019425"/>
          </a:xfrm>
          <a:prstGeom prst="rect">
            <a:avLst/>
          </a:prstGeom>
        </p:spPr>
      </p:pic>
      <p:pic>
        <p:nvPicPr>
          <p:cNvPr id="8" name="Picture 7">
            <a:extLst>
              <a:ext uri="{FF2B5EF4-FFF2-40B4-BE49-F238E27FC236}">
                <a16:creationId xmlns:a16="http://schemas.microsoft.com/office/drawing/2014/main" id="{4FE6D180-52A4-4101-889F-F390925F3B03}"/>
              </a:ext>
            </a:extLst>
          </p:cNvPr>
          <p:cNvPicPr>
            <a:picLocks noChangeAspect="1"/>
          </p:cNvPicPr>
          <p:nvPr/>
        </p:nvPicPr>
        <p:blipFill>
          <a:blip r:embed="rId3"/>
          <a:stretch>
            <a:fillRect/>
          </a:stretch>
        </p:blipFill>
        <p:spPr>
          <a:xfrm>
            <a:off x="6680201" y="2983344"/>
            <a:ext cx="3986212" cy="3019425"/>
          </a:xfrm>
          <a:prstGeom prst="rect">
            <a:avLst/>
          </a:prstGeom>
        </p:spPr>
      </p:pic>
    </p:spTree>
    <p:extLst>
      <p:ext uri="{BB962C8B-B14F-4D97-AF65-F5344CB8AC3E}">
        <p14:creationId xmlns:p14="http://schemas.microsoft.com/office/powerpoint/2010/main" val="50192869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507F-09B8-446A-A0DC-1B2A1483AF9D}"/>
              </a:ext>
            </a:extLst>
          </p:cNvPr>
          <p:cNvSpPr>
            <a:spLocks noGrp="1"/>
          </p:cNvSpPr>
          <p:nvPr>
            <p:ph type="title"/>
          </p:nvPr>
        </p:nvSpPr>
        <p:spPr/>
        <p:txBody>
          <a:bodyPr/>
          <a:lstStyle/>
          <a:p>
            <a:r>
              <a:rPr lang="en-US" altLang="zh-CN" dirty="0"/>
              <a:t>Facial skeleton extraction-Morphological filter</a:t>
            </a:r>
            <a:endParaRPr lang="zh-CN" altLang="en-US" dirty="0"/>
          </a:p>
        </p:txBody>
      </p:sp>
      <p:sp>
        <p:nvSpPr>
          <p:cNvPr id="3" name="Text Placeholder 2">
            <a:extLst>
              <a:ext uri="{FF2B5EF4-FFF2-40B4-BE49-F238E27FC236}">
                <a16:creationId xmlns:a16="http://schemas.microsoft.com/office/drawing/2014/main" id="{BC146AEF-A1F6-448F-9283-B1114FB220D5}"/>
              </a:ext>
            </a:extLst>
          </p:cNvPr>
          <p:cNvSpPr>
            <a:spLocks noGrp="1"/>
          </p:cNvSpPr>
          <p:nvPr>
            <p:ph type="body" idx="1"/>
          </p:nvPr>
        </p:nvSpPr>
        <p:spPr>
          <a:xfrm>
            <a:off x="1522412" y="1964959"/>
            <a:ext cx="9134390" cy="4114801"/>
          </a:xfrm>
        </p:spPr>
        <p:txBody>
          <a:bodyPr/>
          <a:lstStyle/>
          <a:p>
            <a:r>
              <a:rPr lang="en-NZ" altLang="zh-CN" sz="3200" dirty="0"/>
              <a:t>Morphological image processing is a non-linear operation related to morphology of an image. </a:t>
            </a:r>
          </a:p>
          <a:p>
            <a:r>
              <a:rPr lang="en-NZ" altLang="zh-CN" sz="3200" dirty="0"/>
              <a:t>It consists of four processes: Dilation-Closing--Erosion-Opening. </a:t>
            </a:r>
          </a:p>
          <a:p>
            <a:r>
              <a:rPr lang="en-NZ" altLang="zh-CN" sz="3200" dirty="0"/>
              <a:t>Limitation: Normally developed for binary images.</a:t>
            </a:r>
          </a:p>
          <a:p>
            <a:endParaRPr lang="zh-CN" altLang="en-US" dirty="0"/>
          </a:p>
        </p:txBody>
      </p:sp>
      <p:pic>
        <p:nvPicPr>
          <p:cNvPr id="5" name="Picture 4">
            <a:extLst>
              <a:ext uri="{FF2B5EF4-FFF2-40B4-BE49-F238E27FC236}">
                <a16:creationId xmlns:a16="http://schemas.microsoft.com/office/drawing/2014/main" id="{61D2367A-DDCC-4BBF-89E5-2C7F77C57F44}"/>
              </a:ext>
            </a:extLst>
          </p:cNvPr>
          <p:cNvPicPr>
            <a:picLocks noChangeAspect="1"/>
          </p:cNvPicPr>
          <p:nvPr/>
        </p:nvPicPr>
        <p:blipFill>
          <a:blip r:embed="rId3"/>
          <a:stretch>
            <a:fillRect/>
          </a:stretch>
        </p:blipFill>
        <p:spPr>
          <a:xfrm>
            <a:off x="6431915" y="4752049"/>
            <a:ext cx="4234498" cy="1865921"/>
          </a:xfrm>
          <a:prstGeom prst="rect">
            <a:avLst/>
          </a:prstGeom>
        </p:spPr>
      </p:pic>
      <p:pic>
        <p:nvPicPr>
          <p:cNvPr id="7" name="Picture 6">
            <a:extLst>
              <a:ext uri="{FF2B5EF4-FFF2-40B4-BE49-F238E27FC236}">
                <a16:creationId xmlns:a16="http://schemas.microsoft.com/office/drawing/2014/main" id="{9A415B97-A96D-48FB-8B89-81F18BF37B59}"/>
              </a:ext>
            </a:extLst>
          </p:cNvPr>
          <p:cNvPicPr>
            <a:picLocks noChangeAspect="1"/>
          </p:cNvPicPr>
          <p:nvPr/>
        </p:nvPicPr>
        <p:blipFill>
          <a:blip r:embed="rId4"/>
          <a:stretch>
            <a:fillRect/>
          </a:stretch>
        </p:blipFill>
        <p:spPr>
          <a:xfrm>
            <a:off x="1350823" y="4752048"/>
            <a:ext cx="4351297" cy="1865921"/>
          </a:xfrm>
          <a:prstGeom prst="rect">
            <a:avLst/>
          </a:prstGeom>
        </p:spPr>
      </p:pic>
    </p:spTree>
    <p:extLst>
      <p:ext uri="{BB962C8B-B14F-4D97-AF65-F5344CB8AC3E}">
        <p14:creationId xmlns:p14="http://schemas.microsoft.com/office/powerpoint/2010/main" val="278352866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E1BE-E50E-4356-8721-582B1F6AB1A0}"/>
              </a:ext>
            </a:extLst>
          </p:cNvPr>
          <p:cNvSpPr>
            <a:spLocks noGrp="1"/>
          </p:cNvSpPr>
          <p:nvPr>
            <p:ph type="title"/>
          </p:nvPr>
        </p:nvSpPr>
        <p:spPr>
          <a:xfrm>
            <a:off x="1495907" y="168965"/>
            <a:ext cx="9144001" cy="1371599"/>
          </a:xfrm>
        </p:spPr>
        <p:txBody>
          <a:bodyPr/>
          <a:lstStyle/>
          <a:p>
            <a:r>
              <a:rPr lang="en-US" altLang="zh-CN" dirty="0"/>
              <a:t>Effect of Morphological filter</a:t>
            </a:r>
            <a:endParaRPr lang="zh-CN" altLang="en-US" dirty="0"/>
          </a:p>
        </p:txBody>
      </p:sp>
      <p:sp>
        <p:nvSpPr>
          <p:cNvPr id="10" name="TextBox 9">
            <a:extLst>
              <a:ext uri="{FF2B5EF4-FFF2-40B4-BE49-F238E27FC236}">
                <a16:creationId xmlns:a16="http://schemas.microsoft.com/office/drawing/2014/main" id="{56B6DA37-B86B-4E81-9290-A26B76BD24D5}"/>
              </a:ext>
            </a:extLst>
          </p:cNvPr>
          <p:cNvSpPr txBox="1"/>
          <p:nvPr/>
        </p:nvSpPr>
        <p:spPr>
          <a:xfrm>
            <a:off x="2902226" y="1676398"/>
            <a:ext cx="2716696" cy="646331"/>
          </a:xfrm>
          <a:prstGeom prst="rect">
            <a:avLst/>
          </a:prstGeom>
          <a:noFill/>
        </p:spPr>
        <p:txBody>
          <a:bodyPr wrap="square" rtlCol="0">
            <a:spAutoFit/>
          </a:bodyPr>
          <a:lstStyle/>
          <a:p>
            <a:r>
              <a:rPr lang="en-US" altLang="zh-CN" sz="3600" dirty="0">
                <a:solidFill>
                  <a:schemeClr val="bg1"/>
                </a:solidFill>
              </a:rPr>
              <a:t>Before</a:t>
            </a:r>
            <a:endParaRPr lang="zh-CN" altLang="en-US" sz="3600" dirty="0">
              <a:solidFill>
                <a:schemeClr val="bg1"/>
              </a:solidFill>
            </a:endParaRPr>
          </a:p>
        </p:txBody>
      </p:sp>
      <p:sp>
        <p:nvSpPr>
          <p:cNvPr id="11" name="TextBox 10">
            <a:extLst>
              <a:ext uri="{FF2B5EF4-FFF2-40B4-BE49-F238E27FC236}">
                <a16:creationId xmlns:a16="http://schemas.microsoft.com/office/drawing/2014/main" id="{3CC1EA92-5B76-4509-97B8-C0BE3EE98B83}"/>
              </a:ext>
            </a:extLst>
          </p:cNvPr>
          <p:cNvSpPr txBox="1"/>
          <p:nvPr/>
        </p:nvSpPr>
        <p:spPr>
          <a:xfrm>
            <a:off x="8078673" y="1676397"/>
            <a:ext cx="2716696" cy="646331"/>
          </a:xfrm>
          <a:prstGeom prst="rect">
            <a:avLst/>
          </a:prstGeom>
          <a:noFill/>
        </p:spPr>
        <p:txBody>
          <a:bodyPr wrap="square" rtlCol="0">
            <a:spAutoFit/>
          </a:bodyPr>
          <a:lstStyle/>
          <a:p>
            <a:r>
              <a:rPr lang="en-US" altLang="zh-CN" sz="3600" dirty="0">
                <a:solidFill>
                  <a:schemeClr val="bg1"/>
                </a:solidFill>
              </a:rPr>
              <a:t>After</a:t>
            </a:r>
          </a:p>
        </p:txBody>
      </p:sp>
      <p:pic>
        <p:nvPicPr>
          <p:cNvPr id="8" name="Picture 7">
            <a:extLst>
              <a:ext uri="{FF2B5EF4-FFF2-40B4-BE49-F238E27FC236}">
                <a16:creationId xmlns:a16="http://schemas.microsoft.com/office/drawing/2014/main" id="{522DF871-3F0A-40E2-A928-B332330B8954}"/>
              </a:ext>
            </a:extLst>
          </p:cNvPr>
          <p:cNvPicPr>
            <a:picLocks noChangeAspect="1"/>
          </p:cNvPicPr>
          <p:nvPr/>
        </p:nvPicPr>
        <p:blipFill>
          <a:blip r:embed="rId3"/>
          <a:stretch>
            <a:fillRect/>
          </a:stretch>
        </p:blipFill>
        <p:spPr>
          <a:xfrm>
            <a:off x="1632710" y="2537563"/>
            <a:ext cx="3986212" cy="3286877"/>
          </a:xfrm>
          <a:prstGeom prst="rect">
            <a:avLst/>
          </a:prstGeom>
        </p:spPr>
      </p:pic>
      <p:pic>
        <p:nvPicPr>
          <p:cNvPr id="12" name="Picture 11">
            <a:extLst>
              <a:ext uri="{FF2B5EF4-FFF2-40B4-BE49-F238E27FC236}">
                <a16:creationId xmlns:a16="http://schemas.microsoft.com/office/drawing/2014/main" id="{4714E37D-67EF-426E-9707-ACC877B889FC}"/>
              </a:ext>
            </a:extLst>
          </p:cNvPr>
          <p:cNvPicPr>
            <a:picLocks noChangeAspect="1"/>
          </p:cNvPicPr>
          <p:nvPr/>
        </p:nvPicPr>
        <p:blipFill>
          <a:blip r:embed="rId4"/>
          <a:stretch>
            <a:fillRect/>
          </a:stretch>
        </p:blipFill>
        <p:spPr>
          <a:xfrm>
            <a:off x="6905398" y="2537563"/>
            <a:ext cx="4033535" cy="3286877"/>
          </a:xfrm>
          <a:prstGeom prst="rect">
            <a:avLst/>
          </a:prstGeom>
        </p:spPr>
      </p:pic>
    </p:spTree>
    <p:extLst>
      <p:ext uri="{BB962C8B-B14F-4D97-AF65-F5344CB8AC3E}">
        <p14:creationId xmlns:p14="http://schemas.microsoft.com/office/powerpoint/2010/main" val="310237509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FDDC-E34A-46B7-BDCD-4F6288F57525}"/>
              </a:ext>
            </a:extLst>
          </p:cNvPr>
          <p:cNvSpPr>
            <a:spLocks noGrp="1"/>
          </p:cNvSpPr>
          <p:nvPr>
            <p:ph type="title"/>
          </p:nvPr>
        </p:nvSpPr>
        <p:spPr/>
        <p:txBody>
          <a:bodyPr/>
          <a:lstStyle/>
          <a:p>
            <a:r>
              <a:rPr lang="en-US" altLang="zh-CN" dirty="0" err="1"/>
              <a:t>Modelsim</a:t>
            </a:r>
            <a:r>
              <a:rPr lang="en-US" altLang="zh-CN" dirty="0"/>
              <a:t> simulation</a:t>
            </a:r>
            <a:endParaRPr lang="zh-CN" altLang="en-US" dirty="0"/>
          </a:p>
        </p:txBody>
      </p:sp>
      <p:sp>
        <p:nvSpPr>
          <p:cNvPr id="3" name="Text Placeholder 2">
            <a:extLst>
              <a:ext uri="{FF2B5EF4-FFF2-40B4-BE49-F238E27FC236}">
                <a16:creationId xmlns:a16="http://schemas.microsoft.com/office/drawing/2014/main" id="{E1DE1F13-45D6-47BE-AC5C-EAF780258A4D}"/>
              </a:ext>
            </a:extLst>
          </p:cNvPr>
          <p:cNvSpPr>
            <a:spLocks noGrp="1"/>
          </p:cNvSpPr>
          <p:nvPr>
            <p:ph type="body" idx="1"/>
          </p:nvPr>
        </p:nvSpPr>
        <p:spPr>
          <a:xfrm>
            <a:off x="948266" y="1930398"/>
            <a:ext cx="4690534" cy="4529668"/>
          </a:xfrm>
        </p:spPr>
        <p:txBody>
          <a:bodyPr/>
          <a:lstStyle/>
          <a:p>
            <a:r>
              <a:rPr lang="en-US" altLang="zh-CN" dirty="0" err="1"/>
              <a:t>Modelsim</a:t>
            </a:r>
            <a:r>
              <a:rPr lang="en-US" altLang="zh-CN" dirty="0"/>
              <a:t> was used for simulation. After the face is detected in  hardware, the  coordinates of the rectangular corner is exported as output that will be shown in </a:t>
            </a:r>
            <a:r>
              <a:rPr lang="en-US" altLang="zh-CN" dirty="0" err="1"/>
              <a:t>Modelsim</a:t>
            </a:r>
            <a:r>
              <a:rPr lang="en-US" altLang="zh-CN" dirty="0"/>
              <a:t>.</a:t>
            </a:r>
          </a:p>
          <a:p>
            <a:r>
              <a:rPr lang="en-US" altLang="zh-CN" dirty="0"/>
              <a:t>The coordinates will then be substituted into </a:t>
            </a:r>
            <a:r>
              <a:rPr lang="en-US" altLang="zh-CN" dirty="0" err="1"/>
              <a:t>matlab</a:t>
            </a:r>
            <a:r>
              <a:rPr lang="en-US" altLang="zh-CN" dirty="0"/>
              <a:t> in order to plot the final detected image.</a:t>
            </a:r>
          </a:p>
          <a:p>
            <a:endParaRPr lang="zh-CN" altLang="en-US" dirty="0"/>
          </a:p>
        </p:txBody>
      </p:sp>
      <p:pic>
        <p:nvPicPr>
          <p:cNvPr id="4" name="图片 7">
            <a:extLst>
              <a:ext uri="{FF2B5EF4-FFF2-40B4-BE49-F238E27FC236}">
                <a16:creationId xmlns:a16="http://schemas.microsoft.com/office/drawing/2014/main" id="{F5AFC6B9-8EC9-40B8-9D63-AD6428EB58C2}"/>
              </a:ext>
            </a:extLst>
          </p:cNvPr>
          <p:cNvPicPr/>
          <p:nvPr/>
        </p:nvPicPr>
        <p:blipFill>
          <a:blip r:embed="rId3"/>
          <a:srcRect/>
          <a:stretch>
            <a:fillRect/>
          </a:stretch>
        </p:blipFill>
        <p:spPr>
          <a:xfrm>
            <a:off x="6162521" y="1591732"/>
            <a:ext cx="5620173" cy="4529668"/>
          </a:xfrm>
          <a:prstGeom prst="rect">
            <a:avLst/>
          </a:prstGeom>
          <a:noFill/>
          <a:ln w="9525">
            <a:noFill/>
            <a:miter lim="800000"/>
            <a:headEnd/>
            <a:tailEnd/>
          </a:ln>
        </p:spPr>
      </p:pic>
    </p:spTree>
    <p:extLst>
      <p:ext uri="{BB962C8B-B14F-4D97-AF65-F5344CB8AC3E}">
        <p14:creationId xmlns:p14="http://schemas.microsoft.com/office/powerpoint/2010/main" val="420022807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B8DE-3AF4-445F-9D17-415A9D067040}"/>
              </a:ext>
            </a:extLst>
          </p:cNvPr>
          <p:cNvSpPr>
            <a:spLocks noGrp="1"/>
          </p:cNvSpPr>
          <p:nvPr>
            <p:ph type="title"/>
          </p:nvPr>
        </p:nvSpPr>
        <p:spPr/>
        <p:txBody>
          <a:bodyPr/>
          <a:lstStyle/>
          <a:p>
            <a:r>
              <a:rPr lang="en-US" altLang="zh-CN" dirty="0"/>
              <a:t>Final output image</a:t>
            </a:r>
            <a:endParaRPr lang="zh-CN" altLang="en-US" dirty="0"/>
          </a:p>
        </p:txBody>
      </p:sp>
      <p:pic>
        <p:nvPicPr>
          <p:cNvPr id="5" name="Picture 4">
            <a:extLst>
              <a:ext uri="{FF2B5EF4-FFF2-40B4-BE49-F238E27FC236}">
                <a16:creationId xmlns:a16="http://schemas.microsoft.com/office/drawing/2014/main" id="{DC8FE893-D139-4437-849A-33C04CFBE9DF}"/>
              </a:ext>
            </a:extLst>
          </p:cNvPr>
          <p:cNvPicPr>
            <a:picLocks noChangeAspect="1"/>
          </p:cNvPicPr>
          <p:nvPr/>
        </p:nvPicPr>
        <p:blipFill>
          <a:blip r:embed="rId2"/>
          <a:stretch>
            <a:fillRect/>
          </a:stretch>
        </p:blipFill>
        <p:spPr>
          <a:xfrm>
            <a:off x="2098632" y="2124074"/>
            <a:ext cx="7981950" cy="3676650"/>
          </a:xfrm>
          <a:prstGeom prst="rect">
            <a:avLst/>
          </a:prstGeom>
        </p:spPr>
      </p:pic>
    </p:spTree>
    <p:extLst>
      <p:ext uri="{BB962C8B-B14F-4D97-AF65-F5344CB8AC3E}">
        <p14:creationId xmlns:p14="http://schemas.microsoft.com/office/powerpoint/2010/main" val="1273459282"/>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9B10-7FE2-49FE-B5CA-6D659A5A837F}"/>
              </a:ext>
            </a:extLst>
          </p:cNvPr>
          <p:cNvSpPr>
            <a:spLocks noGrp="1"/>
          </p:cNvSpPr>
          <p:nvPr>
            <p:ph type="title"/>
          </p:nvPr>
        </p:nvSpPr>
        <p:spPr/>
        <p:txBody>
          <a:bodyPr/>
          <a:lstStyle/>
          <a:p>
            <a:r>
              <a:rPr lang="en-US" altLang="zh-CN" dirty="0" err="1"/>
              <a:t>Resouce</a:t>
            </a:r>
            <a:r>
              <a:rPr lang="en-US" altLang="zh-CN" dirty="0"/>
              <a:t> usage</a:t>
            </a:r>
            <a:endParaRPr lang="zh-CN" altLang="en-US" dirty="0"/>
          </a:p>
        </p:txBody>
      </p:sp>
      <p:sp>
        <p:nvSpPr>
          <p:cNvPr id="3" name="Text Placeholder 2">
            <a:extLst>
              <a:ext uri="{FF2B5EF4-FFF2-40B4-BE49-F238E27FC236}">
                <a16:creationId xmlns:a16="http://schemas.microsoft.com/office/drawing/2014/main" id="{6FDDC484-96A5-4395-89C0-FF81067FD654}"/>
              </a:ext>
            </a:extLst>
          </p:cNvPr>
          <p:cNvSpPr>
            <a:spLocks noGrp="1"/>
          </p:cNvSpPr>
          <p:nvPr>
            <p:ph type="body" idx="1"/>
          </p:nvPr>
        </p:nvSpPr>
        <p:spPr/>
        <p:txBody>
          <a:bodyPr/>
          <a:lstStyle/>
          <a:p>
            <a:r>
              <a:rPr lang="en-US" altLang="zh-CN" dirty="0"/>
              <a:t>ALM (</a:t>
            </a:r>
            <a:r>
              <a:rPr lang="en-NZ" altLang="zh-CN" dirty="0"/>
              <a:t>adaptive logic module)</a:t>
            </a:r>
            <a:r>
              <a:rPr lang="en-US" altLang="zh-CN" dirty="0"/>
              <a:t>usage</a:t>
            </a:r>
            <a:endParaRPr lang="zh-CN" altLang="en-US" dirty="0"/>
          </a:p>
        </p:txBody>
      </p:sp>
      <p:pic>
        <p:nvPicPr>
          <p:cNvPr id="5" name="Picture 4">
            <a:extLst>
              <a:ext uri="{FF2B5EF4-FFF2-40B4-BE49-F238E27FC236}">
                <a16:creationId xmlns:a16="http://schemas.microsoft.com/office/drawing/2014/main" id="{5B1492CF-AFB6-4F6D-AAD1-36DED6129B72}"/>
              </a:ext>
            </a:extLst>
          </p:cNvPr>
          <p:cNvPicPr>
            <a:picLocks noChangeAspect="1"/>
          </p:cNvPicPr>
          <p:nvPr/>
        </p:nvPicPr>
        <p:blipFill>
          <a:blip r:embed="rId3"/>
          <a:stretch>
            <a:fillRect/>
          </a:stretch>
        </p:blipFill>
        <p:spPr>
          <a:xfrm>
            <a:off x="1706788" y="2740377"/>
            <a:ext cx="5355672" cy="3175001"/>
          </a:xfrm>
          <a:prstGeom prst="rect">
            <a:avLst/>
          </a:prstGeom>
        </p:spPr>
      </p:pic>
      <p:pic>
        <p:nvPicPr>
          <p:cNvPr id="7" name="Picture 6">
            <a:extLst>
              <a:ext uri="{FF2B5EF4-FFF2-40B4-BE49-F238E27FC236}">
                <a16:creationId xmlns:a16="http://schemas.microsoft.com/office/drawing/2014/main" id="{DC98DB13-895F-4132-9330-E6D741971942}"/>
              </a:ext>
            </a:extLst>
          </p:cNvPr>
          <p:cNvPicPr>
            <a:picLocks noChangeAspect="1"/>
          </p:cNvPicPr>
          <p:nvPr/>
        </p:nvPicPr>
        <p:blipFill>
          <a:blip r:embed="rId4"/>
          <a:stretch>
            <a:fillRect/>
          </a:stretch>
        </p:blipFill>
        <p:spPr>
          <a:xfrm>
            <a:off x="7523001" y="2740377"/>
            <a:ext cx="3143412" cy="3175002"/>
          </a:xfrm>
          <a:prstGeom prst="rect">
            <a:avLst/>
          </a:prstGeom>
        </p:spPr>
      </p:pic>
    </p:spTree>
    <p:extLst>
      <p:ext uri="{BB962C8B-B14F-4D97-AF65-F5344CB8AC3E}">
        <p14:creationId xmlns:p14="http://schemas.microsoft.com/office/powerpoint/2010/main" val="314056142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BBE9-9EB9-4ED8-99F9-5C8DF14596C1}"/>
              </a:ext>
            </a:extLst>
          </p:cNvPr>
          <p:cNvSpPr>
            <a:spLocks noGrp="1"/>
          </p:cNvSpPr>
          <p:nvPr>
            <p:ph type="title"/>
          </p:nvPr>
        </p:nvSpPr>
        <p:spPr/>
        <p:txBody>
          <a:bodyPr/>
          <a:lstStyle/>
          <a:p>
            <a:r>
              <a:rPr lang="en-NZ" altLang="zh-CN" dirty="0"/>
              <a:t>Conclusion</a:t>
            </a:r>
            <a:endParaRPr lang="zh-CN" altLang="en-US" dirty="0"/>
          </a:p>
        </p:txBody>
      </p:sp>
      <p:sp>
        <p:nvSpPr>
          <p:cNvPr id="3" name="Text Placeholder 2">
            <a:extLst>
              <a:ext uri="{FF2B5EF4-FFF2-40B4-BE49-F238E27FC236}">
                <a16:creationId xmlns:a16="http://schemas.microsoft.com/office/drawing/2014/main" id="{8763F325-DDD7-467D-9605-4E0382A71778}"/>
              </a:ext>
            </a:extLst>
          </p:cNvPr>
          <p:cNvSpPr>
            <a:spLocks noGrp="1"/>
          </p:cNvSpPr>
          <p:nvPr>
            <p:ph type="body" idx="1"/>
          </p:nvPr>
        </p:nvSpPr>
        <p:spPr>
          <a:xfrm>
            <a:off x="1522412" y="2069890"/>
            <a:ext cx="9134390" cy="4114801"/>
          </a:xfrm>
        </p:spPr>
        <p:txBody>
          <a:bodyPr/>
          <a:lstStyle/>
          <a:p>
            <a:r>
              <a:rPr lang="en-NZ" altLang="zh-CN" dirty="0"/>
              <a:t>Embedded implementation of real-time face detection algorithm</a:t>
            </a:r>
          </a:p>
          <a:p>
            <a:r>
              <a:rPr lang="en-NZ" altLang="zh-CN" dirty="0"/>
              <a:t>The efficiency as well as accuracy could be improved. </a:t>
            </a:r>
          </a:p>
          <a:p>
            <a:r>
              <a:rPr lang="en-NZ" altLang="zh-CN" dirty="0"/>
              <a:t>The main bottleneck was identified in ARM.</a:t>
            </a:r>
          </a:p>
          <a:p>
            <a:r>
              <a:rPr lang="en-NZ" altLang="zh-CN" dirty="0"/>
              <a:t>A SW-HW co-design approach to reduce the processing time .</a:t>
            </a:r>
          </a:p>
          <a:p>
            <a:r>
              <a:rPr lang="en-NZ" altLang="zh-CN" dirty="0"/>
              <a:t>This implementation meets the basic targeted marketing requirements .</a:t>
            </a:r>
            <a:endParaRPr lang="zh-CN" altLang="en-US" dirty="0"/>
          </a:p>
        </p:txBody>
      </p:sp>
    </p:spTree>
    <p:extLst>
      <p:ext uri="{BB962C8B-B14F-4D97-AF65-F5344CB8AC3E}">
        <p14:creationId xmlns:p14="http://schemas.microsoft.com/office/powerpoint/2010/main" val="322467323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05C5AA77-D85F-455C-803D-B23BDA4D0E89}"/>
              </a:ext>
            </a:extLst>
          </p:cNvPr>
          <p:cNvSpPr/>
          <p:nvPr/>
        </p:nvSpPr>
        <p:spPr>
          <a:xfrm>
            <a:off x="696686" y="4577441"/>
            <a:ext cx="10091054" cy="154939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ctangle: Rounded Corners 23">
            <a:extLst>
              <a:ext uri="{FF2B5EF4-FFF2-40B4-BE49-F238E27FC236}">
                <a16:creationId xmlns:a16="http://schemas.microsoft.com/office/drawing/2014/main" id="{64083FB9-6394-45AD-AE93-8ED6243BE096}"/>
              </a:ext>
            </a:extLst>
          </p:cNvPr>
          <p:cNvSpPr/>
          <p:nvPr/>
        </p:nvSpPr>
        <p:spPr>
          <a:xfrm>
            <a:off x="696686" y="2156282"/>
            <a:ext cx="10091054" cy="154939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FD91CE3F-0BD2-4403-8970-79493F30F05A}"/>
              </a:ext>
            </a:extLst>
          </p:cNvPr>
          <p:cNvSpPr>
            <a:spLocks noGrp="1"/>
          </p:cNvSpPr>
          <p:nvPr>
            <p:ph type="title"/>
          </p:nvPr>
        </p:nvSpPr>
        <p:spPr>
          <a:xfrm>
            <a:off x="1643739" y="333828"/>
            <a:ext cx="9144001" cy="1371599"/>
          </a:xfrm>
        </p:spPr>
        <p:txBody>
          <a:bodyPr/>
          <a:lstStyle/>
          <a:p>
            <a:r>
              <a:rPr lang="en-NZ" dirty="0"/>
              <a:t>System Overview</a:t>
            </a:r>
          </a:p>
        </p:txBody>
      </p:sp>
      <p:sp>
        <p:nvSpPr>
          <p:cNvPr id="3" name="Rectangle: Rounded Corners 2">
            <a:extLst>
              <a:ext uri="{FF2B5EF4-FFF2-40B4-BE49-F238E27FC236}">
                <a16:creationId xmlns:a16="http://schemas.microsoft.com/office/drawing/2014/main" id="{3CE93BDD-1946-4B84-B29A-B1F4519A63F5}"/>
              </a:ext>
            </a:extLst>
          </p:cNvPr>
          <p:cNvSpPr/>
          <p:nvPr/>
        </p:nvSpPr>
        <p:spPr>
          <a:xfrm>
            <a:off x="989345" y="2705099"/>
            <a:ext cx="24710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Input</a:t>
            </a:r>
          </a:p>
          <a:p>
            <a:pPr algn="ctr"/>
            <a:r>
              <a:rPr lang="en-US" altLang="zh-CN" sz="2800" b="1" dirty="0"/>
              <a:t>Image</a:t>
            </a:r>
            <a:endParaRPr lang="zh-CN" altLang="en-US" sz="2800" b="1" dirty="0"/>
          </a:p>
        </p:txBody>
      </p:sp>
      <p:sp>
        <p:nvSpPr>
          <p:cNvPr id="12" name="Rectangle: Rounded Corners 11">
            <a:extLst>
              <a:ext uri="{FF2B5EF4-FFF2-40B4-BE49-F238E27FC236}">
                <a16:creationId xmlns:a16="http://schemas.microsoft.com/office/drawing/2014/main" id="{7115EEFE-CEDD-472A-8536-D8A1ADC06D28}"/>
              </a:ext>
            </a:extLst>
          </p:cNvPr>
          <p:cNvSpPr/>
          <p:nvPr/>
        </p:nvSpPr>
        <p:spPr>
          <a:xfrm>
            <a:off x="7721592" y="2687860"/>
            <a:ext cx="24710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Feature-based</a:t>
            </a:r>
          </a:p>
          <a:p>
            <a:pPr algn="ctr"/>
            <a:r>
              <a:rPr lang="en-US" altLang="zh-CN" sz="1600" b="1" dirty="0"/>
              <a:t>Cascade Classifier</a:t>
            </a:r>
            <a:endParaRPr lang="zh-CN" altLang="en-US" sz="1600" b="1" dirty="0"/>
          </a:p>
        </p:txBody>
      </p:sp>
      <p:sp>
        <p:nvSpPr>
          <p:cNvPr id="13" name="Rectangle: Rounded Corners 12">
            <a:extLst>
              <a:ext uri="{FF2B5EF4-FFF2-40B4-BE49-F238E27FC236}">
                <a16:creationId xmlns:a16="http://schemas.microsoft.com/office/drawing/2014/main" id="{EE1EC61A-F8B2-43A6-B3C1-212923482971}"/>
              </a:ext>
            </a:extLst>
          </p:cNvPr>
          <p:cNvSpPr/>
          <p:nvPr/>
        </p:nvSpPr>
        <p:spPr>
          <a:xfrm>
            <a:off x="4215148" y="2705099"/>
            <a:ext cx="273718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Pixel-based</a:t>
            </a:r>
          </a:p>
          <a:p>
            <a:pPr algn="ctr"/>
            <a:r>
              <a:rPr lang="en-US" altLang="zh-CN" sz="1600" b="1" dirty="0"/>
              <a:t>Skin color segmentation</a:t>
            </a:r>
            <a:endParaRPr lang="zh-CN" altLang="en-US" sz="1600" b="1" dirty="0"/>
          </a:p>
        </p:txBody>
      </p:sp>
      <p:sp>
        <p:nvSpPr>
          <p:cNvPr id="14" name="Rectangle: Rounded Corners 13">
            <a:extLst>
              <a:ext uri="{FF2B5EF4-FFF2-40B4-BE49-F238E27FC236}">
                <a16:creationId xmlns:a16="http://schemas.microsoft.com/office/drawing/2014/main" id="{902A2376-5C32-456C-9921-5E053D6CCF36}"/>
              </a:ext>
            </a:extLst>
          </p:cNvPr>
          <p:cNvSpPr/>
          <p:nvPr/>
        </p:nvSpPr>
        <p:spPr>
          <a:xfrm>
            <a:off x="7704425" y="4626427"/>
            <a:ext cx="24710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Noise</a:t>
            </a:r>
          </a:p>
          <a:p>
            <a:pPr algn="ctr"/>
            <a:r>
              <a:rPr lang="en-US" altLang="zh-CN" sz="2800" b="1" dirty="0"/>
              <a:t>Filtering out</a:t>
            </a:r>
            <a:endParaRPr lang="zh-CN" altLang="en-US" sz="2800" b="1" dirty="0"/>
          </a:p>
        </p:txBody>
      </p:sp>
      <p:sp>
        <p:nvSpPr>
          <p:cNvPr id="15" name="Rectangle: Rounded Corners 14">
            <a:extLst>
              <a:ext uri="{FF2B5EF4-FFF2-40B4-BE49-F238E27FC236}">
                <a16:creationId xmlns:a16="http://schemas.microsoft.com/office/drawing/2014/main" id="{339F963B-3104-4012-A4E8-BCBB14A9CB18}"/>
              </a:ext>
            </a:extLst>
          </p:cNvPr>
          <p:cNvSpPr/>
          <p:nvPr/>
        </p:nvSpPr>
        <p:spPr>
          <a:xfrm>
            <a:off x="4215149" y="4695371"/>
            <a:ext cx="273718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Face skeleton</a:t>
            </a:r>
          </a:p>
          <a:p>
            <a:pPr algn="ctr"/>
            <a:r>
              <a:rPr lang="en-US" altLang="zh-CN" sz="2800" b="1" dirty="0"/>
              <a:t>Extraction</a:t>
            </a:r>
            <a:endParaRPr lang="zh-CN" altLang="en-US" sz="2800" b="1" dirty="0"/>
          </a:p>
        </p:txBody>
      </p:sp>
      <p:sp>
        <p:nvSpPr>
          <p:cNvPr id="16" name="Rectangle: Rounded Corners 15">
            <a:extLst>
              <a:ext uri="{FF2B5EF4-FFF2-40B4-BE49-F238E27FC236}">
                <a16:creationId xmlns:a16="http://schemas.microsoft.com/office/drawing/2014/main" id="{27BE81AE-77BC-472A-8574-F4EBD7D6EF67}"/>
              </a:ext>
            </a:extLst>
          </p:cNvPr>
          <p:cNvSpPr/>
          <p:nvPr/>
        </p:nvSpPr>
        <p:spPr>
          <a:xfrm>
            <a:off x="989345" y="4695371"/>
            <a:ext cx="24710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Face region</a:t>
            </a:r>
          </a:p>
          <a:p>
            <a:pPr algn="ctr"/>
            <a:r>
              <a:rPr lang="en-US" altLang="zh-CN" sz="2800" b="1" dirty="0"/>
              <a:t>locating</a:t>
            </a:r>
            <a:endParaRPr lang="zh-CN" altLang="en-US" sz="2800" b="1" dirty="0"/>
          </a:p>
        </p:txBody>
      </p:sp>
      <p:sp>
        <p:nvSpPr>
          <p:cNvPr id="17" name="Arrow: Right 16">
            <a:extLst>
              <a:ext uri="{FF2B5EF4-FFF2-40B4-BE49-F238E27FC236}">
                <a16:creationId xmlns:a16="http://schemas.microsoft.com/office/drawing/2014/main" id="{2326999E-4858-42A8-A1E7-9FA98CE216D5}"/>
              </a:ext>
            </a:extLst>
          </p:cNvPr>
          <p:cNvSpPr/>
          <p:nvPr/>
        </p:nvSpPr>
        <p:spPr>
          <a:xfrm>
            <a:off x="3460405" y="2902856"/>
            <a:ext cx="754743"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Arrow: Right 17">
            <a:extLst>
              <a:ext uri="{FF2B5EF4-FFF2-40B4-BE49-F238E27FC236}">
                <a16:creationId xmlns:a16="http://schemas.microsoft.com/office/drawing/2014/main" id="{2CB1B014-A880-4410-85E9-711A2826A12E}"/>
              </a:ext>
            </a:extLst>
          </p:cNvPr>
          <p:cNvSpPr/>
          <p:nvPr/>
        </p:nvSpPr>
        <p:spPr>
          <a:xfrm>
            <a:off x="6952335" y="2850242"/>
            <a:ext cx="754743"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Arrow: Right 18">
            <a:extLst>
              <a:ext uri="{FF2B5EF4-FFF2-40B4-BE49-F238E27FC236}">
                <a16:creationId xmlns:a16="http://schemas.microsoft.com/office/drawing/2014/main" id="{52D90942-5D69-4D81-928A-2EF8F064F731}"/>
              </a:ext>
            </a:extLst>
          </p:cNvPr>
          <p:cNvSpPr/>
          <p:nvPr/>
        </p:nvSpPr>
        <p:spPr>
          <a:xfrm rot="10800000">
            <a:off x="6949682" y="4770665"/>
            <a:ext cx="754743"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Arrow: Right 21">
            <a:extLst>
              <a:ext uri="{FF2B5EF4-FFF2-40B4-BE49-F238E27FC236}">
                <a16:creationId xmlns:a16="http://schemas.microsoft.com/office/drawing/2014/main" id="{3AD51D55-EA63-47F2-A8A8-A9E248BB5B34}"/>
              </a:ext>
            </a:extLst>
          </p:cNvPr>
          <p:cNvSpPr/>
          <p:nvPr/>
        </p:nvSpPr>
        <p:spPr>
          <a:xfrm rot="10800000">
            <a:off x="3460404" y="4816927"/>
            <a:ext cx="752090"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Arrow: Right 22">
            <a:extLst>
              <a:ext uri="{FF2B5EF4-FFF2-40B4-BE49-F238E27FC236}">
                <a16:creationId xmlns:a16="http://schemas.microsoft.com/office/drawing/2014/main" id="{2E2BE9FA-FBA2-4CE4-AB57-DF7910982E87}"/>
              </a:ext>
            </a:extLst>
          </p:cNvPr>
          <p:cNvSpPr/>
          <p:nvPr/>
        </p:nvSpPr>
        <p:spPr>
          <a:xfrm rot="5400000">
            <a:off x="8430523" y="3787773"/>
            <a:ext cx="1053195"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a:extLst>
              <a:ext uri="{FF2B5EF4-FFF2-40B4-BE49-F238E27FC236}">
                <a16:creationId xmlns:a16="http://schemas.microsoft.com/office/drawing/2014/main" id="{F4C28FE4-A67E-4C90-AB40-18E8E49181D8}"/>
              </a:ext>
            </a:extLst>
          </p:cNvPr>
          <p:cNvSpPr txBox="1"/>
          <p:nvPr/>
        </p:nvSpPr>
        <p:spPr>
          <a:xfrm>
            <a:off x="3872734" y="2127804"/>
            <a:ext cx="4303479" cy="523220"/>
          </a:xfrm>
          <a:prstGeom prst="rect">
            <a:avLst/>
          </a:prstGeom>
          <a:noFill/>
        </p:spPr>
        <p:txBody>
          <a:bodyPr wrap="square" rtlCol="0">
            <a:spAutoFit/>
          </a:bodyPr>
          <a:lstStyle/>
          <a:p>
            <a:r>
              <a:rPr lang="en-US" altLang="zh-CN" sz="2800" b="1" dirty="0"/>
              <a:t>Implemented on HPS </a:t>
            </a:r>
            <a:endParaRPr lang="zh-CN" altLang="en-US" sz="2800" b="1" dirty="0"/>
          </a:p>
        </p:txBody>
      </p:sp>
      <p:sp>
        <p:nvSpPr>
          <p:cNvPr id="27" name="TextBox 26">
            <a:extLst>
              <a:ext uri="{FF2B5EF4-FFF2-40B4-BE49-F238E27FC236}">
                <a16:creationId xmlns:a16="http://schemas.microsoft.com/office/drawing/2014/main" id="{469BEA82-BBFF-4ACF-BED5-C57A11F9CD25}"/>
              </a:ext>
            </a:extLst>
          </p:cNvPr>
          <p:cNvSpPr txBox="1"/>
          <p:nvPr/>
        </p:nvSpPr>
        <p:spPr>
          <a:xfrm>
            <a:off x="3753064" y="5574947"/>
            <a:ext cx="4303479" cy="523220"/>
          </a:xfrm>
          <a:prstGeom prst="rect">
            <a:avLst/>
          </a:prstGeom>
          <a:noFill/>
        </p:spPr>
        <p:txBody>
          <a:bodyPr wrap="square" rtlCol="0">
            <a:spAutoFit/>
          </a:bodyPr>
          <a:lstStyle/>
          <a:p>
            <a:r>
              <a:rPr lang="en-US" altLang="zh-CN" sz="2800" b="1" dirty="0"/>
              <a:t>Implemented on FPGA </a:t>
            </a:r>
            <a:endParaRPr lang="zh-CN" altLang="en-US" sz="2800" b="1" dirty="0"/>
          </a:p>
        </p:txBody>
      </p:sp>
    </p:spTree>
    <p:extLst>
      <p:ext uri="{BB962C8B-B14F-4D97-AF65-F5344CB8AC3E}">
        <p14:creationId xmlns:p14="http://schemas.microsoft.com/office/powerpoint/2010/main" val="176834260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899D-8A22-4272-BE08-9B11608004B4}"/>
              </a:ext>
            </a:extLst>
          </p:cNvPr>
          <p:cNvSpPr>
            <a:spLocks noGrp="1"/>
          </p:cNvSpPr>
          <p:nvPr>
            <p:ph type="title"/>
          </p:nvPr>
        </p:nvSpPr>
        <p:spPr/>
        <p:txBody>
          <a:bodyPr/>
          <a:lstStyle/>
          <a:p>
            <a:r>
              <a:rPr lang="en-NZ" altLang="zh-CN" dirty="0"/>
              <a:t>Future Work</a:t>
            </a:r>
            <a:endParaRPr lang="zh-CN" altLang="en-US" dirty="0"/>
          </a:p>
        </p:txBody>
      </p:sp>
      <p:sp>
        <p:nvSpPr>
          <p:cNvPr id="3" name="Text Placeholder 2">
            <a:extLst>
              <a:ext uri="{FF2B5EF4-FFF2-40B4-BE49-F238E27FC236}">
                <a16:creationId xmlns:a16="http://schemas.microsoft.com/office/drawing/2014/main" id="{DC601FDB-1E34-4C02-A7CD-AA082E7DB84A}"/>
              </a:ext>
            </a:extLst>
          </p:cNvPr>
          <p:cNvSpPr>
            <a:spLocks noGrp="1"/>
          </p:cNvSpPr>
          <p:nvPr>
            <p:ph type="body" idx="1"/>
          </p:nvPr>
        </p:nvSpPr>
        <p:spPr>
          <a:xfrm>
            <a:off x="1333153" y="2095500"/>
            <a:ext cx="9134390" cy="4114801"/>
          </a:xfrm>
        </p:spPr>
        <p:txBody>
          <a:bodyPr/>
          <a:lstStyle/>
          <a:p>
            <a:pPr marL="223520" indent="-71120"/>
            <a:r>
              <a:rPr lang="en-NZ" altLang="zh-CN" dirty="0"/>
              <a:t>The communication (AXI bus protocol) between HPS system and FPGA was not finished due to limited time where more work should be put on.</a:t>
            </a:r>
            <a:endParaRPr lang="zh-CN" altLang="en-US"/>
          </a:p>
          <a:p>
            <a:pPr marL="223520" indent="-71120"/>
            <a:r>
              <a:rPr lang="en-NZ" altLang="zh-CN" dirty="0"/>
              <a:t>Further investigation should be focusing on the interaction between the Cortex A9 cores that we didn’t finish due to limited time.  </a:t>
            </a:r>
          </a:p>
          <a:p>
            <a:pPr marL="223520" indent="-71120"/>
            <a:r>
              <a:rPr lang="en-NZ" altLang="zh-CN" dirty="0"/>
              <a:t> Future development can consider new applications, such as face recognition.</a:t>
            </a:r>
          </a:p>
        </p:txBody>
      </p:sp>
    </p:spTree>
    <p:extLst>
      <p:ext uri="{BB962C8B-B14F-4D97-AF65-F5344CB8AC3E}">
        <p14:creationId xmlns:p14="http://schemas.microsoft.com/office/powerpoint/2010/main" val="145333562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60FD7-14A4-4899-9D93-3DA87F711FDF}"/>
              </a:ext>
            </a:extLst>
          </p:cNvPr>
          <p:cNvSpPr>
            <a:spLocks noGrp="1"/>
          </p:cNvSpPr>
          <p:nvPr>
            <p:ph type="title"/>
          </p:nvPr>
        </p:nvSpPr>
        <p:spPr>
          <a:xfrm>
            <a:off x="4231745" y="2700866"/>
            <a:ext cx="9144001" cy="1371599"/>
          </a:xfrm>
        </p:spPr>
        <p:txBody>
          <a:bodyPr/>
          <a:lstStyle/>
          <a:p>
            <a:r>
              <a:rPr lang="en-US" altLang="zh-CN" sz="7200" dirty="0"/>
              <a:t>Thanks!</a:t>
            </a:r>
            <a:endParaRPr lang="zh-CN" altLang="en-US" sz="7200" dirty="0"/>
          </a:p>
        </p:txBody>
      </p:sp>
    </p:spTree>
    <p:extLst>
      <p:ext uri="{BB962C8B-B14F-4D97-AF65-F5344CB8AC3E}">
        <p14:creationId xmlns:p14="http://schemas.microsoft.com/office/powerpoint/2010/main" val="185294203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769A-E870-4ED4-9E81-3EE4D3D104FD}"/>
              </a:ext>
            </a:extLst>
          </p:cNvPr>
          <p:cNvSpPr>
            <a:spLocks noGrp="1"/>
          </p:cNvSpPr>
          <p:nvPr>
            <p:ph type="title"/>
          </p:nvPr>
        </p:nvSpPr>
        <p:spPr>
          <a:xfrm>
            <a:off x="3920838" y="2779426"/>
            <a:ext cx="9144001" cy="1371599"/>
          </a:xfrm>
        </p:spPr>
        <p:txBody>
          <a:bodyPr/>
          <a:lstStyle/>
          <a:p>
            <a:r>
              <a:rPr lang="en-US" altLang="zh-CN" sz="6600" dirty="0"/>
              <a:t>Questions?</a:t>
            </a:r>
            <a:endParaRPr lang="zh-CN" altLang="en-US" sz="6600" dirty="0"/>
          </a:p>
        </p:txBody>
      </p:sp>
    </p:spTree>
    <p:extLst>
      <p:ext uri="{BB962C8B-B14F-4D97-AF65-F5344CB8AC3E}">
        <p14:creationId xmlns:p14="http://schemas.microsoft.com/office/powerpoint/2010/main" val="827266022"/>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1522412" y="381000"/>
            <a:ext cx="9144001" cy="1371599"/>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dirty="0">
                <a:solidFill>
                  <a:schemeClr val="lt1"/>
                </a:solidFill>
                <a:latin typeface="Corbel"/>
                <a:ea typeface="Corbel"/>
                <a:cs typeface="Corbel"/>
                <a:sym typeface="Corbel"/>
              </a:rPr>
              <a:t>Algorithm Structure</a:t>
            </a:r>
          </a:p>
        </p:txBody>
      </p:sp>
      <p:sp>
        <p:nvSpPr>
          <p:cNvPr id="104" name="Shape 104"/>
          <p:cNvSpPr txBox="1">
            <a:spLocks noGrp="1"/>
          </p:cNvSpPr>
          <p:nvPr>
            <p:ph type="body" idx="1"/>
          </p:nvPr>
        </p:nvSpPr>
        <p:spPr>
          <a:xfrm>
            <a:off x="1522412" y="1904999"/>
            <a:ext cx="9134390" cy="4114801"/>
          </a:xfrm>
          <a:prstGeom prst="rect">
            <a:avLst/>
          </a:prstGeom>
          <a:noFill/>
          <a:ln>
            <a:noFill/>
          </a:ln>
        </p:spPr>
        <p:txBody>
          <a:bodyPr wrap="square" lIns="91425" tIns="45700" rIns="91425" bIns="45700" anchor="t" anchorCtr="0">
            <a:noAutofit/>
          </a:bodyPr>
          <a:lstStyle/>
          <a:p>
            <a:pPr marL="223838" marR="0" lvl="0" indent="-223838" algn="l" rtl="0">
              <a:lnSpc>
                <a:spcPct val="90000"/>
              </a:lnSpc>
              <a:spcBef>
                <a:spcPts val="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Pixel based algorithm and feature based algorithm.</a:t>
            </a:r>
          </a:p>
          <a:p>
            <a:pPr marL="0" marR="0" lvl="0" indent="0" algn="l" rtl="0">
              <a:lnSpc>
                <a:spcPct val="90000"/>
              </a:lnSpc>
              <a:spcBef>
                <a:spcPts val="1800"/>
              </a:spcBef>
              <a:buClr>
                <a:schemeClr val="accent1"/>
              </a:buClr>
              <a:buSzPct val="25000"/>
              <a:buFont typeface="Arial"/>
              <a:buNone/>
            </a:pPr>
            <a:r>
              <a:rPr lang="en-US" dirty="0"/>
              <a:t>                </a:t>
            </a:r>
            <a:endParaRPr lang="en-US" sz="2400" b="0" i="0" u="none" strike="noStrike" cap="none" dirty="0">
              <a:solidFill>
                <a:schemeClr val="lt1"/>
              </a:solidFill>
              <a:latin typeface="Corbel"/>
              <a:ea typeface="Corbel"/>
              <a:cs typeface="Corbel"/>
              <a:sym typeface="Corbel"/>
            </a:endParaRPr>
          </a:p>
        </p:txBody>
      </p:sp>
      <p:pic>
        <p:nvPicPr>
          <p:cNvPr id="3" name="Picture 2">
            <a:extLst>
              <a:ext uri="{FF2B5EF4-FFF2-40B4-BE49-F238E27FC236}">
                <a16:creationId xmlns:a16="http://schemas.microsoft.com/office/drawing/2014/main" id="{5A957BE7-5F36-4111-B6FA-BE586EA799E1}"/>
              </a:ext>
            </a:extLst>
          </p:cNvPr>
          <p:cNvPicPr>
            <a:picLocks noChangeAspect="1"/>
          </p:cNvPicPr>
          <p:nvPr/>
        </p:nvPicPr>
        <p:blipFill>
          <a:blip r:embed="rId3"/>
          <a:stretch>
            <a:fillRect/>
          </a:stretch>
        </p:blipFill>
        <p:spPr>
          <a:xfrm>
            <a:off x="1079031" y="1822528"/>
            <a:ext cx="10448405" cy="4983006"/>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1522412" y="381000"/>
            <a:ext cx="9144001" cy="1371599"/>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a:solidFill>
                  <a:schemeClr val="lt1"/>
                </a:solidFill>
                <a:latin typeface="Corbel"/>
                <a:ea typeface="Corbel"/>
                <a:cs typeface="Corbel"/>
                <a:sym typeface="Corbel"/>
              </a:rPr>
              <a:t>Skin Color Segmentation</a:t>
            </a:r>
          </a:p>
        </p:txBody>
      </p:sp>
      <p:sp>
        <p:nvSpPr>
          <p:cNvPr id="110" name="Shape 110"/>
          <p:cNvSpPr txBox="1">
            <a:spLocks noGrp="1"/>
          </p:cNvSpPr>
          <p:nvPr>
            <p:ph type="body" idx="1"/>
          </p:nvPr>
        </p:nvSpPr>
        <p:spPr>
          <a:xfrm>
            <a:off x="1522412" y="1904999"/>
            <a:ext cx="9144001" cy="4114801"/>
          </a:xfrm>
          <a:prstGeom prst="rect">
            <a:avLst/>
          </a:prstGeom>
          <a:noFill/>
          <a:ln>
            <a:noFill/>
          </a:ln>
        </p:spPr>
        <p:txBody>
          <a:bodyPr wrap="square" lIns="91425" tIns="45700" rIns="91425" bIns="45700" anchor="t" anchorCtr="0">
            <a:noAutofit/>
          </a:bodyPr>
          <a:lstStyle/>
          <a:p>
            <a:pPr marL="223838" marR="0" lvl="0" indent="-223838" algn="l" rtl="0">
              <a:lnSpc>
                <a:spcPct val="90000"/>
              </a:lnSpc>
              <a:spcBef>
                <a:spcPts val="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Pixel</a:t>
            </a:r>
            <a:r>
              <a:rPr lang="en-US" dirty="0"/>
              <a:t>-based algorithm.</a:t>
            </a:r>
            <a:endParaRPr lang="en-US" sz="2400" b="0" i="0" u="none" strike="noStrike" cap="none" dirty="0">
              <a:solidFill>
                <a:schemeClr val="lt1"/>
              </a:solidFill>
              <a:latin typeface="Corbel"/>
              <a:ea typeface="Corbel"/>
              <a:cs typeface="Corbel"/>
              <a:sym typeface="Corbel"/>
            </a:endParaRPr>
          </a:p>
          <a:p>
            <a:pPr marL="223838" marR="0" lvl="0" indent="-223838" algn="l" rtl="0">
              <a:lnSpc>
                <a:spcPct val="90000"/>
              </a:lnSpc>
              <a:spcBef>
                <a:spcPts val="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Human skin tone has a specific color range in different color space.</a:t>
            </a:r>
          </a:p>
          <a:p>
            <a:pPr marL="223838" marR="0" lvl="0" indent="-223838"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The color range of human skin is usually very different from the background color.</a:t>
            </a:r>
          </a:p>
          <a:p>
            <a:pPr marL="223838" marR="0" lvl="0" indent="-223838"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Based on this fact, we can determine the human skin region by finding the color value of each pixels within an image.</a:t>
            </a:r>
          </a:p>
          <a:p>
            <a:pPr marL="223838" marR="0" lvl="0" indent="-223838" algn="l" rtl="0">
              <a:lnSpc>
                <a:spcPct val="90000"/>
              </a:lnSpc>
              <a:spcBef>
                <a:spcPts val="1800"/>
              </a:spcBef>
              <a:spcAft>
                <a:spcPts val="0"/>
              </a:spcAft>
              <a:buClr>
                <a:schemeClr val="accent1"/>
              </a:buClr>
              <a:buSzPct val="100000"/>
              <a:buFont typeface="Arial"/>
              <a:buChar char="•"/>
            </a:pPr>
            <a:r>
              <a:rPr lang="en-US" dirty="0"/>
              <a:t>Extract the human skin region from the image</a:t>
            </a:r>
            <a:endParaRPr sz="2400" b="0" i="0" u="none" strike="noStrike" cap="none" dirty="0">
              <a:solidFill>
                <a:schemeClr val="lt1"/>
              </a:solidFill>
              <a:latin typeface="Corbel"/>
              <a:ea typeface="Corbel"/>
              <a:cs typeface="Corbel"/>
              <a:sym typeface="Corbel"/>
            </a:endParaRPr>
          </a:p>
        </p:txBody>
      </p:sp>
      <p:sp>
        <p:nvSpPr>
          <p:cNvPr id="4" name="Rectangle: Rounded Corners 3">
            <a:extLst>
              <a:ext uri="{FF2B5EF4-FFF2-40B4-BE49-F238E27FC236}">
                <a16:creationId xmlns:a16="http://schemas.microsoft.com/office/drawing/2014/main" id="{948D8782-9B60-4EB5-B6F2-153B438E2BAC}"/>
              </a:ext>
            </a:extLst>
          </p:cNvPr>
          <p:cNvSpPr/>
          <p:nvPr/>
        </p:nvSpPr>
        <p:spPr>
          <a:xfrm>
            <a:off x="1522412" y="5257800"/>
            <a:ext cx="24710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Input</a:t>
            </a:r>
          </a:p>
          <a:p>
            <a:pPr algn="ctr"/>
            <a:r>
              <a:rPr lang="en-US" altLang="zh-CN" sz="2800" b="1" dirty="0"/>
              <a:t>Image</a:t>
            </a:r>
            <a:endParaRPr lang="zh-CN" altLang="en-US" sz="2800" b="1" dirty="0"/>
          </a:p>
        </p:txBody>
      </p:sp>
      <p:sp>
        <p:nvSpPr>
          <p:cNvPr id="5" name="Rectangle: Rounded Corners 4">
            <a:extLst>
              <a:ext uri="{FF2B5EF4-FFF2-40B4-BE49-F238E27FC236}">
                <a16:creationId xmlns:a16="http://schemas.microsoft.com/office/drawing/2014/main" id="{D044211C-EC53-4F4B-8772-82280BB3AD5A}"/>
              </a:ext>
            </a:extLst>
          </p:cNvPr>
          <p:cNvSpPr/>
          <p:nvPr/>
        </p:nvSpPr>
        <p:spPr>
          <a:xfrm>
            <a:off x="8254659" y="5240561"/>
            <a:ext cx="247106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Feature</a:t>
            </a:r>
          </a:p>
          <a:p>
            <a:pPr algn="ctr"/>
            <a:r>
              <a:rPr lang="en-US" altLang="zh-CN" sz="2400" b="1" dirty="0"/>
              <a:t>extraction</a:t>
            </a:r>
            <a:endParaRPr lang="zh-CN" altLang="en-US" sz="2400" b="1" dirty="0"/>
          </a:p>
        </p:txBody>
      </p:sp>
      <p:sp>
        <p:nvSpPr>
          <p:cNvPr id="6" name="Rectangle: Rounded Corners 5">
            <a:extLst>
              <a:ext uri="{FF2B5EF4-FFF2-40B4-BE49-F238E27FC236}">
                <a16:creationId xmlns:a16="http://schemas.microsoft.com/office/drawing/2014/main" id="{136BB977-324F-4649-BDEC-74F31D0296E9}"/>
              </a:ext>
            </a:extLst>
          </p:cNvPr>
          <p:cNvSpPr/>
          <p:nvPr/>
        </p:nvSpPr>
        <p:spPr>
          <a:xfrm>
            <a:off x="4748215" y="5257800"/>
            <a:ext cx="2737187" cy="9144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Skin Color </a:t>
            </a:r>
          </a:p>
          <a:p>
            <a:pPr algn="ctr"/>
            <a:r>
              <a:rPr lang="en-US" altLang="zh-CN" sz="2400" b="1" dirty="0">
                <a:solidFill>
                  <a:schemeClr val="tx1"/>
                </a:solidFill>
              </a:rPr>
              <a:t>Segmentation</a:t>
            </a:r>
            <a:endParaRPr lang="zh-CN" altLang="en-US" sz="2400" b="1" dirty="0">
              <a:solidFill>
                <a:schemeClr val="tx1"/>
              </a:solidFill>
            </a:endParaRPr>
          </a:p>
        </p:txBody>
      </p:sp>
      <p:sp>
        <p:nvSpPr>
          <p:cNvPr id="7" name="Arrow: Right 6">
            <a:extLst>
              <a:ext uri="{FF2B5EF4-FFF2-40B4-BE49-F238E27FC236}">
                <a16:creationId xmlns:a16="http://schemas.microsoft.com/office/drawing/2014/main" id="{AC526D38-75E8-4383-AA1A-7236C29DC0E4}"/>
              </a:ext>
            </a:extLst>
          </p:cNvPr>
          <p:cNvSpPr/>
          <p:nvPr/>
        </p:nvSpPr>
        <p:spPr>
          <a:xfrm>
            <a:off x="3993472" y="5455557"/>
            <a:ext cx="754743"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rrow: Right 7">
            <a:extLst>
              <a:ext uri="{FF2B5EF4-FFF2-40B4-BE49-F238E27FC236}">
                <a16:creationId xmlns:a16="http://schemas.microsoft.com/office/drawing/2014/main" id="{59F8389C-2174-4923-B406-DF5FB6AFCBCC}"/>
              </a:ext>
            </a:extLst>
          </p:cNvPr>
          <p:cNvSpPr/>
          <p:nvPr/>
        </p:nvSpPr>
        <p:spPr>
          <a:xfrm>
            <a:off x="7485402" y="5402943"/>
            <a:ext cx="754743" cy="624113"/>
          </a:xfrm>
          <a:prstGeom prst="right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522412" y="381000"/>
            <a:ext cx="9144001" cy="1371599"/>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dirty="0" err="1">
                <a:solidFill>
                  <a:schemeClr val="lt1"/>
                </a:solidFill>
                <a:latin typeface="Corbel"/>
                <a:ea typeface="Corbel"/>
                <a:cs typeface="Corbel"/>
                <a:sym typeface="Corbel"/>
              </a:rPr>
              <a:t>Colour</a:t>
            </a:r>
            <a:r>
              <a:rPr lang="en-US" sz="3600" b="0" i="0" u="none" strike="noStrike" cap="none" dirty="0">
                <a:solidFill>
                  <a:schemeClr val="lt1"/>
                </a:solidFill>
                <a:latin typeface="Corbel"/>
                <a:ea typeface="Corbel"/>
                <a:cs typeface="Corbel"/>
                <a:sym typeface="Corbel"/>
              </a:rPr>
              <a:t> Space Filter</a:t>
            </a:r>
          </a:p>
        </p:txBody>
      </p:sp>
      <p:sp>
        <p:nvSpPr>
          <p:cNvPr id="116" name="Shape 116"/>
          <p:cNvSpPr txBox="1">
            <a:spLocks noGrp="1"/>
          </p:cNvSpPr>
          <p:nvPr>
            <p:ph type="body" idx="1"/>
          </p:nvPr>
        </p:nvSpPr>
        <p:spPr>
          <a:xfrm>
            <a:off x="1522411" y="1904999"/>
            <a:ext cx="9751177" cy="4086727"/>
          </a:xfrm>
          <a:prstGeom prst="rect">
            <a:avLst/>
          </a:prstGeom>
          <a:noFill/>
          <a:ln>
            <a:noFill/>
          </a:ln>
        </p:spPr>
        <p:txBody>
          <a:bodyPr wrap="square" lIns="91425" tIns="45700" rIns="91425" bIns="45700" anchor="t" anchorCtr="0">
            <a:noAutofit/>
          </a:bodyPr>
          <a:lstStyle/>
          <a:p>
            <a:pPr marL="223838" marR="0" lvl="0" indent="-223838" algn="l" rtl="0">
              <a:lnSpc>
                <a:spcPct val="80000"/>
              </a:lnSpc>
              <a:spcBef>
                <a:spcPts val="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Assumptions:</a:t>
            </a:r>
          </a:p>
          <a:p>
            <a:pPr marL="0" marR="0" lvl="0" indent="0" algn="l" rtl="0">
              <a:lnSpc>
                <a:spcPct val="80000"/>
              </a:lnSpc>
              <a:spcBef>
                <a:spcPts val="1800"/>
              </a:spcBef>
              <a:spcAft>
                <a:spcPts val="0"/>
              </a:spcAft>
              <a:buClr>
                <a:schemeClr val="accent1"/>
              </a:buClr>
              <a:buSzPct val="25000"/>
              <a:buFont typeface="Arial"/>
              <a:buNone/>
            </a:pPr>
            <a:r>
              <a:rPr lang="en-US" sz="2400" b="0" i="0" u="none" strike="noStrike" cap="none" dirty="0">
                <a:solidFill>
                  <a:schemeClr val="lt1"/>
                </a:solidFill>
                <a:latin typeface="Corbel"/>
                <a:ea typeface="Corbel"/>
                <a:cs typeface="Corbel"/>
                <a:sym typeface="Corbel"/>
              </a:rPr>
              <a:t>	 Input image can not be greyscale.</a:t>
            </a:r>
          </a:p>
          <a:p>
            <a:pPr marL="0" marR="0" lvl="0" indent="0" algn="l" rtl="0">
              <a:lnSpc>
                <a:spcPct val="80000"/>
              </a:lnSpc>
              <a:spcBef>
                <a:spcPts val="1800"/>
              </a:spcBef>
              <a:spcAft>
                <a:spcPts val="0"/>
              </a:spcAft>
              <a:buClr>
                <a:schemeClr val="accent1"/>
              </a:buClr>
              <a:buSzPct val="25000"/>
              <a:buFont typeface="Arial"/>
              <a:buNone/>
            </a:pPr>
            <a:r>
              <a:rPr lang="en-US" sz="2400" b="0" i="0" u="none" strike="noStrike" cap="none" dirty="0">
                <a:solidFill>
                  <a:schemeClr val="lt1"/>
                </a:solidFill>
                <a:latin typeface="Corbel"/>
                <a:ea typeface="Corbel"/>
                <a:cs typeface="Corbel"/>
                <a:sym typeface="Corbel"/>
              </a:rPr>
              <a:t>	Person in the picture cannot be of any unnatural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a:t>
            </a:r>
          </a:p>
          <a:p>
            <a:pPr marL="223838" marR="0" lvl="0" indent="-223838" algn="l" rtl="0">
              <a:lnSpc>
                <a:spcPct val="8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To increase the accuracy of the face detection without increasing processing time too much, we have implemented 3 different color space filters  to detect the skin region within an image.</a:t>
            </a:r>
          </a:p>
          <a:p>
            <a:pPr marL="0" marR="0" lvl="0" indent="0" algn="l" rtl="0">
              <a:lnSpc>
                <a:spcPct val="80000"/>
              </a:lnSpc>
              <a:spcBef>
                <a:spcPts val="1800"/>
              </a:spcBef>
              <a:spcAft>
                <a:spcPts val="0"/>
              </a:spcAft>
              <a:buClr>
                <a:schemeClr val="accent1"/>
              </a:buClr>
              <a:buSzPct val="25000"/>
              <a:buFont typeface="Arial"/>
              <a:buNone/>
            </a:pPr>
            <a:r>
              <a:rPr lang="en-US" sz="2400" b="0" i="0" u="none" strike="noStrike" cap="none" dirty="0">
                <a:solidFill>
                  <a:schemeClr val="lt1"/>
                </a:solidFill>
                <a:latin typeface="Corbel"/>
                <a:ea typeface="Corbel"/>
                <a:cs typeface="Corbel"/>
                <a:sym typeface="Corbel"/>
              </a:rPr>
              <a:t>	HSV Color Filter</a:t>
            </a:r>
          </a:p>
          <a:p>
            <a:pPr marL="0" marR="0" lvl="0" indent="0" algn="l" rtl="0">
              <a:lnSpc>
                <a:spcPct val="80000"/>
              </a:lnSpc>
              <a:spcBef>
                <a:spcPts val="1800"/>
              </a:spcBef>
              <a:spcAft>
                <a:spcPts val="0"/>
              </a:spcAft>
              <a:buClr>
                <a:schemeClr val="accent1"/>
              </a:buClr>
              <a:buSzPct val="25000"/>
              <a:buFont typeface="Arial"/>
              <a:buNone/>
            </a:pPr>
            <a:r>
              <a:rPr lang="en-US" sz="2400" b="0" i="0" u="none" strike="noStrike" cap="none" dirty="0">
                <a:solidFill>
                  <a:schemeClr val="lt1"/>
                </a:solidFill>
                <a:latin typeface="Corbel"/>
                <a:ea typeface="Corbel"/>
                <a:cs typeface="Corbel"/>
                <a:sym typeface="Corbel"/>
              </a:rPr>
              <a:t>	</a:t>
            </a:r>
            <a:r>
              <a:rPr lang="en-US" sz="2400" b="0" i="0" u="none" strike="noStrike" cap="none" dirty="0" err="1">
                <a:solidFill>
                  <a:schemeClr val="lt1"/>
                </a:solidFill>
                <a:latin typeface="Corbel"/>
                <a:ea typeface="Corbel"/>
                <a:cs typeface="Corbel"/>
                <a:sym typeface="Corbel"/>
              </a:rPr>
              <a:t>YCrCb</a:t>
            </a:r>
            <a:r>
              <a:rPr lang="en-US" sz="2400" b="0" i="0" u="none" strike="noStrike" cap="none" dirty="0">
                <a:solidFill>
                  <a:schemeClr val="lt1"/>
                </a:solidFill>
                <a:latin typeface="Corbel"/>
                <a:ea typeface="Corbel"/>
                <a:cs typeface="Corbel"/>
                <a:sym typeface="Corbel"/>
              </a:rPr>
              <a:t> Color Filter</a:t>
            </a:r>
          </a:p>
          <a:p>
            <a:pPr marL="0" marR="0" lvl="0" indent="0" algn="l" rtl="0">
              <a:lnSpc>
                <a:spcPct val="80000"/>
              </a:lnSpc>
              <a:spcBef>
                <a:spcPts val="1800"/>
              </a:spcBef>
              <a:buClr>
                <a:schemeClr val="accent1"/>
              </a:buClr>
              <a:buSzPct val="25000"/>
              <a:buFont typeface="Arial"/>
              <a:buNone/>
            </a:pPr>
            <a:r>
              <a:rPr lang="en-US" sz="2400" b="0" i="0" u="none" strike="noStrike" cap="none" dirty="0">
                <a:solidFill>
                  <a:schemeClr val="lt1"/>
                </a:solidFill>
                <a:latin typeface="Corbel"/>
                <a:ea typeface="Corbel"/>
                <a:cs typeface="Corbel"/>
                <a:sym typeface="Corbel"/>
              </a:rPr>
              <a:t>	RGB Color Filter</a:t>
            </a:r>
          </a:p>
        </p:txBody>
      </p:sp>
      <p:sp>
        <p:nvSpPr>
          <p:cNvPr id="6" name="Rectangle: Rounded Corners 5">
            <a:extLst>
              <a:ext uri="{FF2B5EF4-FFF2-40B4-BE49-F238E27FC236}">
                <a16:creationId xmlns:a16="http://schemas.microsoft.com/office/drawing/2014/main" id="{C00AFF4E-7D20-4895-9883-A87C9686E1EE}"/>
              </a:ext>
            </a:extLst>
          </p:cNvPr>
          <p:cNvSpPr/>
          <p:nvPr/>
        </p:nvSpPr>
        <p:spPr>
          <a:xfrm>
            <a:off x="8536401" y="518885"/>
            <a:ext cx="2737187" cy="73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Skin Color </a:t>
            </a:r>
          </a:p>
          <a:p>
            <a:pPr algn="ctr"/>
            <a:r>
              <a:rPr lang="en-US" altLang="zh-CN" sz="2400" b="1" dirty="0">
                <a:solidFill>
                  <a:schemeClr val="bg1"/>
                </a:solidFill>
              </a:rPr>
              <a:t>Segmentation</a:t>
            </a:r>
            <a:endParaRPr lang="zh-CN" altLang="en-US" sz="2400" b="1" dirty="0">
              <a:solidFill>
                <a:schemeClr val="bg1"/>
              </a:solidFill>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1522412" y="381000"/>
            <a:ext cx="9144001" cy="1371599"/>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dirty="0">
                <a:solidFill>
                  <a:schemeClr val="lt1"/>
                </a:solidFill>
                <a:latin typeface="Corbel"/>
                <a:ea typeface="Corbel"/>
                <a:cs typeface="Corbel"/>
                <a:sym typeface="Corbel"/>
              </a:rPr>
              <a:t>Skin </a:t>
            </a:r>
            <a:r>
              <a:rPr lang="en-US" sz="3600" b="0" i="0" u="none" strike="noStrike" cap="none" dirty="0" err="1">
                <a:solidFill>
                  <a:schemeClr val="lt1"/>
                </a:solidFill>
                <a:latin typeface="Corbel"/>
                <a:ea typeface="Corbel"/>
                <a:cs typeface="Corbel"/>
                <a:sym typeface="Corbel"/>
              </a:rPr>
              <a:t>Colour</a:t>
            </a:r>
            <a:r>
              <a:rPr lang="en-US" sz="3600" b="0" i="0" u="none" strike="noStrike" cap="none" dirty="0">
                <a:solidFill>
                  <a:schemeClr val="lt1"/>
                </a:solidFill>
                <a:latin typeface="Corbel"/>
                <a:ea typeface="Corbel"/>
                <a:cs typeface="Corbel"/>
                <a:sym typeface="Corbel"/>
              </a:rPr>
              <a:t> Segmentation - RGB filter</a:t>
            </a:r>
          </a:p>
        </p:txBody>
      </p:sp>
      <p:sp>
        <p:nvSpPr>
          <p:cNvPr id="136" name="Shape 136"/>
          <p:cNvSpPr txBox="1">
            <a:spLocks noGrp="1"/>
          </p:cNvSpPr>
          <p:nvPr>
            <p:ph type="body" idx="1"/>
          </p:nvPr>
        </p:nvSpPr>
        <p:spPr>
          <a:xfrm>
            <a:off x="1522412" y="1904999"/>
            <a:ext cx="9134390" cy="4114801"/>
          </a:xfrm>
          <a:prstGeom prst="rect">
            <a:avLst/>
          </a:prstGeom>
          <a:noFill/>
          <a:ln>
            <a:noFill/>
          </a:ln>
        </p:spPr>
        <p:txBody>
          <a:bodyPr wrap="square" lIns="91425" tIns="45700" rIns="91425" bIns="45700" anchor="t" anchorCtr="0">
            <a:noAutofit/>
          </a:bodyPr>
          <a:lstStyle/>
          <a:p>
            <a:pPr marL="223838" marR="0" lvl="0" indent="-223838" algn="l" rtl="0">
              <a:lnSpc>
                <a:spcPct val="90000"/>
              </a:lnSpc>
              <a:spcBef>
                <a:spcPts val="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RGB is the most commonly used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 space. It cannot differentiate the effect of luminance but it can still be used to remove out of range skin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 pixels.</a:t>
            </a:r>
          </a:p>
          <a:p>
            <a:pPr marL="223838" marR="0" lvl="0" indent="-223838"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0.836G + 44 &gt; B &gt; 0.836G – 14 =&gt; Skin </a:t>
            </a:r>
          </a:p>
          <a:p>
            <a:pPr marL="223838" marR="0" lvl="0" indent="-223838" algn="l" rtl="0">
              <a:lnSpc>
                <a:spcPct val="90000"/>
              </a:lnSpc>
              <a:spcBef>
                <a:spcPts val="1800"/>
              </a:spcBef>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0.78G + 42 &gt; B &gt; 0.79G – 67 =&gt; Skin</a:t>
            </a:r>
          </a:p>
        </p:txBody>
      </p:sp>
      <p:pic>
        <p:nvPicPr>
          <p:cNvPr id="5" name="Shape 156" descr="nyx.jpg">
            <a:extLst>
              <a:ext uri="{FF2B5EF4-FFF2-40B4-BE49-F238E27FC236}">
                <a16:creationId xmlns:a16="http://schemas.microsoft.com/office/drawing/2014/main" id="{F3634225-7300-45EA-90FE-390A71132C5E}"/>
              </a:ext>
            </a:extLst>
          </p:cNvPr>
          <p:cNvPicPr preferRelativeResize="0"/>
          <p:nvPr/>
        </p:nvPicPr>
        <p:blipFill>
          <a:blip r:embed="rId3">
            <a:alphaModFix/>
          </a:blip>
          <a:stretch>
            <a:fillRect/>
          </a:stretch>
        </p:blipFill>
        <p:spPr>
          <a:xfrm>
            <a:off x="3295578" y="4144285"/>
            <a:ext cx="5816164" cy="2610083"/>
          </a:xfrm>
          <a:prstGeom prst="rect">
            <a:avLst/>
          </a:prstGeom>
          <a:noFill/>
          <a:ln>
            <a:noFill/>
          </a:ln>
        </p:spPr>
      </p:pic>
      <p:sp>
        <p:nvSpPr>
          <p:cNvPr id="22" name="Rectangle: Rounded Corners 21">
            <a:extLst>
              <a:ext uri="{FF2B5EF4-FFF2-40B4-BE49-F238E27FC236}">
                <a16:creationId xmlns:a16="http://schemas.microsoft.com/office/drawing/2014/main" id="{9EB2416C-D446-4249-8722-5A1C5D77F13A}"/>
              </a:ext>
            </a:extLst>
          </p:cNvPr>
          <p:cNvSpPr/>
          <p:nvPr/>
        </p:nvSpPr>
        <p:spPr>
          <a:xfrm>
            <a:off x="9111742" y="1066799"/>
            <a:ext cx="2737187" cy="73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Skin Color </a:t>
            </a:r>
          </a:p>
          <a:p>
            <a:pPr algn="ctr"/>
            <a:r>
              <a:rPr lang="en-US" altLang="zh-CN" sz="2400" b="1" dirty="0">
                <a:solidFill>
                  <a:schemeClr val="bg1"/>
                </a:solidFill>
              </a:rPr>
              <a:t>Segmentation</a:t>
            </a:r>
            <a:endParaRPr lang="zh-CN" altLang="en-US" sz="2400" b="1" dirty="0">
              <a:solidFill>
                <a:schemeClr val="bg1"/>
              </a:solidFill>
            </a:endParaRPr>
          </a:p>
        </p:txBody>
      </p:sp>
      <p:pic>
        <p:nvPicPr>
          <p:cNvPr id="7" name="Shape 137" descr="RGB.jpg">
            <a:extLst>
              <a:ext uri="{FF2B5EF4-FFF2-40B4-BE49-F238E27FC236}">
                <a16:creationId xmlns:a16="http://schemas.microsoft.com/office/drawing/2014/main" id="{E0CE3F28-9B84-41AA-9774-90CDD4848BA1}"/>
              </a:ext>
            </a:extLst>
          </p:cNvPr>
          <p:cNvPicPr preferRelativeResize="0"/>
          <p:nvPr/>
        </p:nvPicPr>
        <p:blipFill>
          <a:blip r:embed="rId4">
            <a:alphaModFix/>
          </a:blip>
          <a:stretch>
            <a:fillRect/>
          </a:stretch>
        </p:blipFill>
        <p:spPr>
          <a:xfrm>
            <a:off x="3295578" y="4144285"/>
            <a:ext cx="5816164" cy="2610083"/>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522412" y="381000"/>
            <a:ext cx="9144001" cy="1371599"/>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dirty="0">
                <a:solidFill>
                  <a:schemeClr val="lt1"/>
                </a:solidFill>
                <a:latin typeface="Corbel"/>
                <a:ea typeface="Corbel"/>
                <a:cs typeface="Corbel"/>
                <a:sym typeface="Corbel"/>
              </a:rPr>
              <a:t>Skin </a:t>
            </a:r>
            <a:r>
              <a:rPr lang="en-US" sz="3600" b="0" i="0" u="none" strike="noStrike" cap="none" dirty="0" err="1">
                <a:solidFill>
                  <a:schemeClr val="lt1"/>
                </a:solidFill>
                <a:latin typeface="Corbel"/>
                <a:ea typeface="Corbel"/>
                <a:cs typeface="Corbel"/>
                <a:sym typeface="Corbel"/>
              </a:rPr>
              <a:t>Colour</a:t>
            </a:r>
            <a:r>
              <a:rPr lang="en-US" sz="3600" b="0" i="0" u="none" strike="noStrike" cap="none" dirty="0">
                <a:solidFill>
                  <a:schemeClr val="lt1"/>
                </a:solidFill>
                <a:latin typeface="Corbel"/>
                <a:ea typeface="Corbel"/>
                <a:cs typeface="Corbel"/>
                <a:sym typeface="Corbel"/>
              </a:rPr>
              <a:t> Segmentation - </a:t>
            </a:r>
            <a:r>
              <a:rPr lang="en-US" sz="3600" b="0" i="0" u="none" strike="noStrike" cap="none" dirty="0" err="1">
                <a:solidFill>
                  <a:schemeClr val="lt1"/>
                </a:solidFill>
                <a:latin typeface="Corbel"/>
                <a:ea typeface="Corbel"/>
                <a:cs typeface="Corbel"/>
                <a:sym typeface="Corbel"/>
              </a:rPr>
              <a:t>YCrCb</a:t>
            </a:r>
            <a:r>
              <a:rPr lang="en-US" sz="3600" b="0" i="0" u="none" strike="noStrike" cap="none" dirty="0">
                <a:solidFill>
                  <a:schemeClr val="lt1"/>
                </a:solidFill>
                <a:latin typeface="Corbel"/>
                <a:ea typeface="Corbel"/>
                <a:cs typeface="Corbel"/>
                <a:sym typeface="Corbel"/>
              </a:rPr>
              <a:t> filter</a:t>
            </a:r>
          </a:p>
        </p:txBody>
      </p:sp>
      <p:sp>
        <p:nvSpPr>
          <p:cNvPr id="129" name="Shape 129"/>
          <p:cNvSpPr txBox="1">
            <a:spLocks noGrp="1"/>
          </p:cNvSpPr>
          <p:nvPr>
            <p:ph type="body" idx="1"/>
          </p:nvPr>
        </p:nvSpPr>
        <p:spPr>
          <a:xfrm>
            <a:off x="505375" y="1867678"/>
            <a:ext cx="6557898" cy="3376128"/>
          </a:xfrm>
          <a:prstGeom prst="rect">
            <a:avLst/>
          </a:prstGeom>
          <a:noFill/>
          <a:ln>
            <a:noFill/>
          </a:ln>
        </p:spPr>
        <p:txBody>
          <a:bodyPr wrap="square" lIns="91425" tIns="45700" rIns="91425" bIns="45700" anchor="t" anchorCtr="0">
            <a:noAutofit/>
          </a:bodyPr>
          <a:lstStyle/>
          <a:p>
            <a:pPr marL="223838" marR="0" lvl="0" indent="-223838" algn="l" rtl="0">
              <a:lnSpc>
                <a:spcPct val="80000"/>
              </a:lnSpc>
              <a:spcBef>
                <a:spcPts val="0"/>
              </a:spcBef>
              <a:spcAft>
                <a:spcPts val="0"/>
              </a:spcAft>
              <a:buClr>
                <a:schemeClr val="accent1"/>
              </a:buClr>
              <a:buSzPct val="100000"/>
              <a:buFont typeface="Arial"/>
              <a:buChar char="•"/>
            </a:pPr>
            <a:r>
              <a:rPr lang="en-US" sz="2400" b="0" i="0" u="none" strike="noStrike" cap="none" dirty="0" err="1">
                <a:solidFill>
                  <a:schemeClr val="lt1"/>
                </a:solidFill>
                <a:latin typeface="Corbel"/>
                <a:ea typeface="Corbel"/>
                <a:cs typeface="Corbel"/>
                <a:sym typeface="Corbel"/>
              </a:rPr>
              <a:t>YCrCb</a:t>
            </a:r>
            <a:r>
              <a:rPr lang="en-US" sz="2400" b="0" i="0" u="none" strike="noStrike" cap="none" dirty="0">
                <a:solidFill>
                  <a:schemeClr val="lt1"/>
                </a:solidFill>
                <a:latin typeface="Corbel"/>
                <a:ea typeface="Corbel"/>
                <a:cs typeface="Corbel"/>
                <a:sym typeface="Corbel"/>
              </a:rPr>
              <a:t> filter is a type of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 space that are used as a component of pipeline of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 image in digital photography and video system.</a:t>
            </a:r>
          </a:p>
          <a:p>
            <a:pPr marL="223838" marR="0" lvl="0" indent="-223838" algn="l" rtl="0">
              <a:lnSpc>
                <a:spcPct val="8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Y is the </a:t>
            </a:r>
            <a:r>
              <a:rPr lang="en-US" sz="2400" b="0" i="0" u="none" strike="noStrike" cap="none" dirty="0" err="1">
                <a:solidFill>
                  <a:schemeClr val="lt1"/>
                </a:solidFill>
                <a:latin typeface="Corbel"/>
                <a:ea typeface="Corbel"/>
                <a:cs typeface="Corbel"/>
                <a:sym typeface="Corbel"/>
              </a:rPr>
              <a:t>luma</a:t>
            </a:r>
            <a:r>
              <a:rPr lang="en-US" sz="2400" b="0" i="0" u="none" strike="noStrike" cap="none" dirty="0">
                <a:solidFill>
                  <a:schemeClr val="lt1"/>
                </a:solidFill>
                <a:latin typeface="Corbel"/>
                <a:ea typeface="Corbel"/>
                <a:cs typeface="Corbel"/>
                <a:sym typeface="Corbel"/>
              </a:rPr>
              <a:t> component which represents the brightness in an image.</a:t>
            </a:r>
          </a:p>
          <a:p>
            <a:pPr marL="223838" marR="0" lvl="0" indent="-223838" algn="l" rtl="0">
              <a:lnSpc>
                <a:spcPct val="8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Cr  and </a:t>
            </a:r>
            <a:r>
              <a:rPr lang="en-US" sz="2400" b="0" i="0" u="none" strike="noStrike" cap="none" dirty="0" err="1">
                <a:solidFill>
                  <a:schemeClr val="lt1"/>
                </a:solidFill>
                <a:latin typeface="Corbel"/>
                <a:ea typeface="Corbel"/>
                <a:cs typeface="Corbel"/>
                <a:sym typeface="Corbel"/>
              </a:rPr>
              <a:t>Cb</a:t>
            </a:r>
            <a:r>
              <a:rPr lang="en-US" sz="2400" b="0" i="0" u="none" strike="noStrike" cap="none" dirty="0">
                <a:solidFill>
                  <a:schemeClr val="lt1"/>
                </a:solidFill>
                <a:latin typeface="Corbel"/>
                <a:ea typeface="Corbel"/>
                <a:cs typeface="Corbel"/>
                <a:sym typeface="Corbel"/>
              </a:rPr>
              <a:t> are the red and blue difference chroma components which represent the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 information.</a:t>
            </a:r>
          </a:p>
          <a:p>
            <a:pPr marL="223838" marR="0" lvl="0" indent="-223838" algn="l" rtl="0">
              <a:lnSpc>
                <a:spcPct val="80000"/>
              </a:lnSpc>
              <a:spcBef>
                <a:spcPts val="1800"/>
              </a:spcBef>
              <a:spcAft>
                <a:spcPts val="0"/>
              </a:spcAft>
              <a:buClr>
                <a:schemeClr val="accent1"/>
              </a:buClr>
              <a:buSzPct val="100000"/>
              <a:buFont typeface="Arial"/>
              <a:buChar char="•"/>
            </a:pPr>
            <a:r>
              <a:rPr lang="en-US" sz="2400" b="0" i="0" u="none" strike="noStrike" cap="none" dirty="0" err="1">
                <a:solidFill>
                  <a:schemeClr val="lt1"/>
                </a:solidFill>
                <a:latin typeface="Corbel"/>
                <a:ea typeface="Corbel"/>
                <a:cs typeface="Corbel"/>
                <a:sym typeface="Corbel"/>
              </a:rPr>
              <a:t>YCrCb</a:t>
            </a:r>
            <a:r>
              <a:rPr lang="en-US" sz="2400" b="0" i="0" u="none" strike="noStrike" cap="none" dirty="0">
                <a:solidFill>
                  <a:schemeClr val="lt1"/>
                </a:solidFill>
                <a:latin typeface="Corbel"/>
                <a:ea typeface="Corbel"/>
                <a:cs typeface="Corbel"/>
                <a:sym typeface="Corbel"/>
              </a:rPr>
              <a:t> is a way to represent RGB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 information after encoding.</a:t>
            </a:r>
          </a:p>
          <a:p>
            <a:pPr marL="223838" marR="0" lvl="0" indent="-223838" algn="l" rtl="0">
              <a:lnSpc>
                <a:spcPct val="8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128 &gt; </a:t>
            </a:r>
            <a:r>
              <a:rPr lang="en-US" sz="2400" b="0" i="0" u="none" strike="noStrike" cap="none" dirty="0" err="1">
                <a:solidFill>
                  <a:schemeClr val="lt1"/>
                </a:solidFill>
                <a:latin typeface="Corbel"/>
                <a:ea typeface="Corbel"/>
                <a:cs typeface="Corbel"/>
                <a:sym typeface="Corbel"/>
              </a:rPr>
              <a:t>Cb</a:t>
            </a:r>
            <a:r>
              <a:rPr lang="en-US" sz="2400" b="0" i="0" u="none" strike="noStrike" cap="none" dirty="0">
                <a:solidFill>
                  <a:schemeClr val="lt1"/>
                </a:solidFill>
                <a:latin typeface="Corbel"/>
                <a:ea typeface="Corbel"/>
                <a:cs typeface="Corbel"/>
                <a:sym typeface="Corbel"/>
              </a:rPr>
              <a:t> &gt; 102 =&gt; Skin</a:t>
            </a:r>
          </a:p>
          <a:p>
            <a:pPr marL="223838" marR="0" lvl="0" indent="-223838" algn="l" rtl="0">
              <a:lnSpc>
                <a:spcPct val="80000"/>
              </a:lnSpc>
              <a:spcBef>
                <a:spcPts val="1800"/>
              </a:spcBef>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160 &gt; Cr &gt; 125 =&gt; Skin</a:t>
            </a:r>
          </a:p>
        </p:txBody>
      </p:sp>
      <p:pic>
        <p:nvPicPr>
          <p:cNvPr id="5" name="Shape 156" descr="nyx.jpg">
            <a:extLst>
              <a:ext uri="{FF2B5EF4-FFF2-40B4-BE49-F238E27FC236}">
                <a16:creationId xmlns:a16="http://schemas.microsoft.com/office/drawing/2014/main" id="{684A2DD4-284F-4651-BDF4-EE5A172B4583}"/>
              </a:ext>
            </a:extLst>
          </p:cNvPr>
          <p:cNvPicPr preferRelativeResize="0"/>
          <p:nvPr/>
        </p:nvPicPr>
        <p:blipFill>
          <a:blip r:embed="rId3">
            <a:alphaModFix/>
          </a:blip>
          <a:stretch>
            <a:fillRect/>
          </a:stretch>
        </p:blipFill>
        <p:spPr>
          <a:xfrm>
            <a:off x="7063273" y="2632791"/>
            <a:ext cx="4971733" cy="2902377"/>
          </a:xfrm>
          <a:prstGeom prst="rect">
            <a:avLst/>
          </a:prstGeom>
          <a:noFill/>
          <a:ln>
            <a:noFill/>
          </a:ln>
        </p:spPr>
      </p:pic>
      <p:sp>
        <p:nvSpPr>
          <p:cNvPr id="6" name="Rectangle: Rounded Corners 5">
            <a:extLst>
              <a:ext uri="{FF2B5EF4-FFF2-40B4-BE49-F238E27FC236}">
                <a16:creationId xmlns:a16="http://schemas.microsoft.com/office/drawing/2014/main" id="{89875F0C-44DB-4E3B-9037-BF1E4B82D13C}"/>
              </a:ext>
            </a:extLst>
          </p:cNvPr>
          <p:cNvSpPr/>
          <p:nvPr/>
        </p:nvSpPr>
        <p:spPr>
          <a:xfrm>
            <a:off x="9297819" y="1013330"/>
            <a:ext cx="2737187" cy="73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Skin Color </a:t>
            </a:r>
          </a:p>
          <a:p>
            <a:pPr algn="ctr"/>
            <a:r>
              <a:rPr lang="en-US" altLang="zh-CN" sz="2400" b="1" dirty="0">
                <a:solidFill>
                  <a:schemeClr val="bg1"/>
                </a:solidFill>
              </a:rPr>
              <a:t>Segmentation</a:t>
            </a:r>
            <a:endParaRPr lang="zh-CN" altLang="en-US" sz="2400" b="1" dirty="0">
              <a:solidFill>
                <a:schemeClr val="bg1"/>
              </a:solidFill>
            </a:endParaRPr>
          </a:p>
        </p:txBody>
      </p:sp>
      <p:pic>
        <p:nvPicPr>
          <p:cNvPr id="7" name="Shape 130" descr="YCrCb.jpg">
            <a:extLst>
              <a:ext uri="{FF2B5EF4-FFF2-40B4-BE49-F238E27FC236}">
                <a16:creationId xmlns:a16="http://schemas.microsoft.com/office/drawing/2014/main" id="{2A2E0A8C-ECB3-446E-B6C7-79C3C4691849}"/>
              </a:ext>
            </a:extLst>
          </p:cNvPr>
          <p:cNvPicPr preferRelativeResize="0"/>
          <p:nvPr/>
        </p:nvPicPr>
        <p:blipFill>
          <a:blip r:embed="rId4">
            <a:alphaModFix/>
          </a:blip>
          <a:stretch>
            <a:fillRect/>
          </a:stretch>
        </p:blipFill>
        <p:spPr>
          <a:xfrm>
            <a:off x="7063272" y="2632790"/>
            <a:ext cx="4971733" cy="2902377"/>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 calcmode="lin" valueType="num">
                                      <p:cBhvr additive="base">
                                        <p:cTn id="7" dur="500" fill="hold"/>
                                        <p:tgtEl>
                                          <p:spTgt spid="1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9">
                                            <p:txEl>
                                              <p:pRg st="1" end="1"/>
                                            </p:txEl>
                                          </p:spTgt>
                                        </p:tgtEl>
                                        <p:attrNameLst>
                                          <p:attrName>style.visibility</p:attrName>
                                        </p:attrNameLst>
                                      </p:cBhvr>
                                      <p:to>
                                        <p:strVal val="visible"/>
                                      </p:to>
                                    </p:set>
                                    <p:anim calcmode="lin" valueType="num">
                                      <p:cBhvr additive="base">
                                        <p:cTn id="13" dur="500" fill="hold"/>
                                        <p:tgtEl>
                                          <p:spTgt spid="12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9">
                                            <p:txEl>
                                              <p:pRg st="2" end="2"/>
                                            </p:txEl>
                                          </p:spTgt>
                                        </p:tgtEl>
                                        <p:attrNameLst>
                                          <p:attrName>style.visibility</p:attrName>
                                        </p:attrNameLst>
                                      </p:cBhvr>
                                      <p:to>
                                        <p:strVal val="visible"/>
                                      </p:to>
                                    </p:set>
                                    <p:anim calcmode="lin" valueType="num">
                                      <p:cBhvr additive="base">
                                        <p:cTn id="19" dur="500" fill="hold"/>
                                        <p:tgtEl>
                                          <p:spTgt spid="12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9">
                                            <p:txEl>
                                              <p:pRg st="3" end="3"/>
                                            </p:txEl>
                                          </p:spTgt>
                                        </p:tgtEl>
                                        <p:attrNameLst>
                                          <p:attrName>style.visibility</p:attrName>
                                        </p:attrNameLst>
                                      </p:cBhvr>
                                      <p:to>
                                        <p:strVal val="visible"/>
                                      </p:to>
                                    </p:set>
                                    <p:anim calcmode="lin" valueType="num">
                                      <p:cBhvr additive="base">
                                        <p:cTn id="25" dur="500" fill="hold"/>
                                        <p:tgtEl>
                                          <p:spTgt spid="12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9">
                                            <p:txEl>
                                              <p:pRg st="4" end="4"/>
                                            </p:txEl>
                                          </p:spTgt>
                                        </p:tgtEl>
                                        <p:attrNameLst>
                                          <p:attrName>style.visibility</p:attrName>
                                        </p:attrNameLst>
                                      </p:cBhvr>
                                      <p:to>
                                        <p:strVal val="visible"/>
                                      </p:to>
                                    </p:set>
                                    <p:anim calcmode="lin" valueType="num">
                                      <p:cBhvr additive="base">
                                        <p:cTn id="31" dur="500" fill="hold"/>
                                        <p:tgtEl>
                                          <p:spTgt spid="12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9">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9">
                                            <p:txEl>
                                              <p:pRg st="5" end="5"/>
                                            </p:txEl>
                                          </p:spTgt>
                                        </p:tgtEl>
                                        <p:attrNameLst>
                                          <p:attrName>style.visibility</p:attrName>
                                        </p:attrNameLst>
                                      </p:cBhvr>
                                      <p:to>
                                        <p:strVal val="visible"/>
                                      </p:to>
                                    </p:set>
                                    <p:anim calcmode="lin" valueType="num">
                                      <p:cBhvr additive="base">
                                        <p:cTn id="35" dur="500" fill="hold"/>
                                        <p:tgtEl>
                                          <p:spTgt spid="129">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522412" y="381000"/>
            <a:ext cx="9144001" cy="1371599"/>
          </a:xfrm>
          <a:prstGeom prst="rect">
            <a:avLst/>
          </a:prstGeom>
          <a:noFill/>
          <a:ln>
            <a:noFill/>
          </a:ln>
        </p:spPr>
        <p:txBody>
          <a:bodyPr wrap="square" lIns="91425" tIns="45700" rIns="91425" bIns="45700" anchor="b" anchorCtr="0">
            <a:noAutofit/>
          </a:bodyPr>
          <a:lstStyle/>
          <a:p>
            <a:pPr marL="0" marR="0" lvl="0" indent="0" algn="l" rtl="0">
              <a:lnSpc>
                <a:spcPct val="90000"/>
              </a:lnSpc>
              <a:spcBef>
                <a:spcPts val="0"/>
              </a:spcBef>
              <a:buClr>
                <a:schemeClr val="lt1"/>
              </a:buClr>
              <a:buSzPct val="25000"/>
              <a:buFont typeface="Corbel"/>
              <a:buNone/>
            </a:pPr>
            <a:r>
              <a:rPr lang="en-US" sz="3600" b="0" i="0" u="none" strike="noStrike" cap="none">
                <a:solidFill>
                  <a:schemeClr val="lt1"/>
                </a:solidFill>
                <a:latin typeface="Corbel"/>
                <a:ea typeface="Corbel"/>
                <a:cs typeface="Corbel"/>
                <a:sym typeface="Corbel"/>
              </a:rPr>
              <a:t>Skin Colour Segmentation - HSV filter</a:t>
            </a:r>
          </a:p>
        </p:txBody>
      </p:sp>
      <p:sp>
        <p:nvSpPr>
          <p:cNvPr id="122" name="Shape 122"/>
          <p:cNvSpPr txBox="1">
            <a:spLocks noGrp="1"/>
          </p:cNvSpPr>
          <p:nvPr>
            <p:ph type="body" idx="1"/>
          </p:nvPr>
        </p:nvSpPr>
        <p:spPr>
          <a:xfrm>
            <a:off x="514706" y="1931437"/>
            <a:ext cx="7173719" cy="4125685"/>
          </a:xfrm>
          <a:prstGeom prst="rect">
            <a:avLst/>
          </a:prstGeom>
          <a:noFill/>
          <a:ln>
            <a:noFill/>
          </a:ln>
        </p:spPr>
        <p:txBody>
          <a:bodyPr wrap="square" lIns="91425" tIns="45700" rIns="91425" bIns="45700" anchor="t" anchorCtr="0">
            <a:noAutofit/>
          </a:bodyPr>
          <a:lstStyle/>
          <a:p>
            <a:pPr marL="223520" marR="0" lvl="0" indent="-223520" algn="l" rtl="0">
              <a:lnSpc>
                <a:spcPct val="90000"/>
              </a:lnSpc>
              <a:spcBef>
                <a:spcPts val="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HSV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 space gives information about </a:t>
            </a:r>
            <a:r>
              <a:rPr lang="en-US" sz="2400" b="0" i="0" u="none" strike="noStrike" cap="none" dirty="0" err="1">
                <a:solidFill>
                  <a:schemeClr val="lt1"/>
                </a:solidFill>
                <a:latin typeface="Corbel"/>
                <a:ea typeface="Corbel"/>
                <a:cs typeface="Corbel"/>
                <a:sym typeface="Corbel"/>
              </a:rPr>
              <a:t>colours</a:t>
            </a:r>
            <a:r>
              <a:rPr lang="en-US" sz="2400" b="0" i="0" u="none" strike="noStrike" cap="none" dirty="0">
                <a:solidFill>
                  <a:schemeClr val="lt1"/>
                </a:solidFill>
                <a:latin typeface="Corbel"/>
                <a:ea typeface="Corbel"/>
                <a:cs typeface="Corbel"/>
                <a:sym typeface="Corbel"/>
              </a:rPr>
              <a:t> of how a person thinks about </a:t>
            </a:r>
            <a:r>
              <a:rPr lang="en-US" sz="2400" b="0" i="0" u="none" strike="noStrike" cap="none" dirty="0" err="1">
                <a:solidFill>
                  <a:schemeClr val="lt1"/>
                </a:solidFill>
                <a:latin typeface="Corbel"/>
                <a:ea typeface="Corbel"/>
                <a:cs typeface="Corbel"/>
                <a:sym typeface="Corbel"/>
              </a:rPr>
              <a:t>colours</a:t>
            </a:r>
            <a:r>
              <a:rPr lang="en-US" sz="2400" b="0" i="0" u="none" strike="noStrike" cap="none" dirty="0">
                <a:solidFill>
                  <a:schemeClr val="lt1"/>
                </a:solidFill>
                <a:latin typeface="Corbel"/>
                <a:ea typeface="Corbel"/>
                <a:cs typeface="Corbel"/>
                <a:sym typeface="Corbel"/>
              </a:rPr>
              <a:t> and how </a:t>
            </a:r>
            <a:r>
              <a:rPr lang="en-US" sz="2400" b="0" i="0" u="none" strike="noStrike" cap="none" dirty="0" err="1">
                <a:solidFill>
                  <a:schemeClr val="lt1"/>
                </a:solidFill>
                <a:latin typeface="Corbel"/>
                <a:ea typeface="Corbel"/>
                <a:cs typeface="Corbel"/>
                <a:sym typeface="Corbel"/>
              </a:rPr>
              <a:t>colours</a:t>
            </a:r>
            <a:r>
              <a:rPr lang="en-US" sz="2400" b="0" i="0" u="none" strike="noStrike" cap="none" dirty="0">
                <a:solidFill>
                  <a:schemeClr val="lt1"/>
                </a:solidFill>
                <a:latin typeface="Corbel"/>
                <a:ea typeface="Corbel"/>
                <a:cs typeface="Corbel"/>
                <a:sym typeface="Corbel"/>
              </a:rPr>
              <a:t> are mixed by an artist.</a:t>
            </a:r>
            <a:endParaRPr lang="en-US" dirty="0"/>
          </a:p>
          <a:p>
            <a:pPr marL="223520" marR="0" lvl="0" indent="-223520"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H is hue which shows the basic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 in an image.</a:t>
            </a:r>
            <a:endParaRPr lang="en-US" sz="2400" b="0" i="0" u="none" strike="noStrike" cap="none" dirty="0">
              <a:solidFill>
                <a:schemeClr val="lt1"/>
              </a:solidFill>
              <a:latin typeface="Corbel"/>
              <a:ea typeface="Corbel"/>
              <a:cs typeface="Corbel"/>
            </a:endParaRPr>
          </a:p>
          <a:p>
            <a:pPr marL="223520" marR="0" lvl="0" indent="-223520"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S is saturation which shows how the hue is diluted by the white light.</a:t>
            </a:r>
            <a:endParaRPr lang="en-US" sz="2400" b="0" i="0" u="none" strike="noStrike" cap="none" dirty="0">
              <a:solidFill>
                <a:schemeClr val="lt1"/>
              </a:solidFill>
              <a:latin typeface="Corbel"/>
              <a:ea typeface="Corbel"/>
              <a:cs typeface="Corbel"/>
            </a:endParaRPr>
          </a:p>
          <a:p>
            <a:pPr marL="223520" marR="0" lvl="0" indent="-223520"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V is value which shows the </a:t>
            </a:r>
            <a:r>
              <a:rPr lang="en-US" dirty="0"/>
              <a:t>intensity</a:t>
            </a:r>
            <a:r>
              <a:rPr lang="en-US" sz="2400" b="0" i="0" u="none" strike="noStrike" cap="none" dirty="0">
                <a:solidFill>
                  <a:schemeClr val="lt1"/>
                </a:solidFill>
                <a:latin typeface="Corbel"/>
                <a:ea typeface="Corbel"/>
                <a:cs typeface="Corbel"/>
                <a:sym typeface="Corbel"/>
              </a:rPr>
              <a:t> of the </a:t>
            </a:r>
            <a:r>
              <a:rPr lang="en-US" sz="2400" b="0" i="0" u="none" strike="noStrike" cap="none" dirty="0" err="1">
                <a:solidFill>
                  <a:schemeClr val="lt1"/>
                </a:solidFill>
                <a:latin typeface="Corbel"/>
                <a:ea typeface="Corbel"/>
                <a:cs typeface="Corbel"/>
                <a:sym typeface="Corbel"/>
              </a:rPr>
              <a:t>colour</a:t>
            </a:r>
            <a:r>
              <a:rPr lang="en-US" sz="2400" b="0" i="0" u="none" strike="noStrike" cap="none" dirty="0">
                <a:solidFill>
                  <a:schemeClr val="lt1"/>
                </a:solidFill>
                <a:latin typeface="Corbel"/>
                <a:ea typeface="Corbel"/>
                <a:cs typeface="Corbel"/>
                <a:sym typeface="Corbel"/>
              </a:rPr>
              <a:t>.</a:t>
            </a:r>
            <a:endParaRPr lang="en-US" sz="2400" b="0" i="0" u="none" strike="noStrike" cap="none" dirty="0">
              <a:solidFill>
                <a:schemeClr val="lt1"/>
              </a:solidFill>
              <a:latin typeface="Corbel"/>
              <a:ea typeface="Corbel"/>
              <a:cs typeface="Corbel"/>
            </a:endParaRPr>
          </a:p>
          <a:p>
            <a:pPr marL="223520" marR="0" lvl="0" indent="-223520" algn="l" rtl="0">
              <a:lnSpc>
                <a:spcPct val="90000"/>
              </a:lnSpc>
              <a:spcBef>
                <a:spcPts val="1800"/>
              </a:spcBef>
              <a:spcAft>
                <a:spcPts val="0"/>
              </a:spcAft>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H value of human skin occupies a narrow range near the maximum and minimum possible values.</a:t>
            </a:r>
            <a:endParaRPr lang="en-US" sz="2400" b="0" i="0" u="none" strike="noStrike" cap="none" dirty="0">
              <a:solidFill>
                <a:schemeClr val="lt1"/>
              </a:solidFill>
              <a:latin typeface="Corbel"/>
              <a:ea typeface="Corbel"/>
              <a:cs typeface="Corbel"/>
            </a:endParaRPr>
          </a:p>
          <a:p>
            <a:pPr marL="223520" marR="0" lvl="0" indent="-223520" algn="l" rtl="0">
              <a:lnSpc>
                <a:spcPct val="90000"/>
              </a:lnSpc>
              <a:spcBef>
                <a:spcPts val="1800"/>
              </a:spcBef>
              <a:buClr>
                <a:schemeClr val="accent1"/>
              </a:buClr>
              <a:buSzPct val="100000"/>
              <a:buFont typeface="Arial"/>
              <a:buChar char="•"/>
            </a:pPr>
            <a:r>
              <a:rPr lang="en-US" sz="2400" b="0" i="0" u="none" strike="noStrike" cap="none" dirty="0">
                <a:solidFill>
                  <a:schemeClr val="lt1"/>
                </a:solidFill>
                <a:latin typeface="Corbel"/>
                <a:ea typeface="Corbel"/>
                <a:cs typeface="Corbel"/>
                <a:sym typeface="Corbel"/>
              </a:rPr>
              <a:t>255 &gt; H &gt; 240 or 19 &gt; H &gt; 0 =&gt; skin</a:t>
            </a:r>
            <a:endParaRPr lang="en-US" sz="2400" b="0" i="0" u="none" strike="noStrike" cap="none" dirty="0">
              <a:solidFill>
                <a:schemeClr val="lt1"/>
              </a:solidFill>
              <a:latin typeface="Corbel"/>
              <a:ea typeface="Corbel"/>
              <a:cs typeface="Corbel"/>
            </a:endParaRPr>
          </a:p>
        </p:txBody>
      </p:sp>
      <p:pic>
        <p:nvPicPr>
          <p:cNvPr id="5" name="Shape 156" descr="nyx.jpg">
            <a:extLst>
              <a:ext uri="{FF2B5EF4-FFF2-40B4-BE49-F238E27FC236}">
                <a16:creationId xmlns:a16="http://schemas.microsoft.com/office/drawing/2014/main" id="{57EDAD1E-31D9-4819-89A6-53D7B8D823BD}"/>
              </a:ext>
            </a:extLst>
          </p:cNvPr>
          <p:cNvPicPr preferRelativeResize="0"/>
          <p:nvPr/>
        </p:nvPicPr>
        <p:blipFill>
          <a:blip r:embed="rId3">
            <a:alphaModFix/>
          </a:blip>
          <a:stretch>
            <a:fillRect/>
          </a:stretch>
        </p:blipFill>
        <p:spPr>
          <a:xfrm>
            <a:off x="7517737" y="2445895"/>
            <a:ext cx="4671088" cy="3016121"/>
          </a:xfrm>
          <a:prstGeom prst="rect">
            <a:avLst/>
          </a:prstGeom>
          <a:noFill/>
          <a:ln>
            <a:noFill/>
          </a:ln>
        </p:spPr>
      </p:pic>
      <p:sp>
        <p:nvSpPr>
          <p:cNvPr id="6" name="Rectangle: Rounded Corners 5">
            <a:extLst>
              <a:ext uri="{FF2B5EF4-FFF2-40B4-BE49-F238E27FC236}">
                <a16:creationId xmlns:a16="http://schemas.microsoft.com/office/drawing/2014/main" id="{6D60CA4A-7E62-4194-B587-36EBD5BC68B2}"/>
              </a:ext>
            </a:extLst>
          </p:cNvPr>
          <p:cNvSpPr/>
          <p:nvPr/>
        </p:nvSpPr>
        <p:spPr>
          <a:xfrm>
            <a:off x="9111743" y="624669"/>
            <a:ext cx="2737187" cy="739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Skin Color </a:t>
            </a:r>
          </a:p>
          <a:p>
            <a:pPr algn="ctr"/>
            <a:r>
              <a:rPr lang="en-US" altLang="zh-CN" sz="2400" b="1" dirty="0">
                <a:solidFill>
                  <a:schemeClr val="bg1"/>
                </a:solidFill>
              </a:rPr>
              <a:t>Segmentation</a:t>
            </a:r>
            <a:endParaRPr lang="zh-CN" altLang="en-US" sz="2400" b="1" dirty="0">
              <a:solidFill>
                <a:schemeClr val="bg1"/>
              </a:solidFill>
            </a:endParaRPr>
          </a:p>
        </p:txBody>
      </p:sp>
      <p:pic>
        <p:nvPicPr>
          <p:cNvPr id="7" name="Shape 123" descr="HSV.jpg">
            <a:extLst>
              <a:ext uri="{FF2B5EF4-FFF2-40B4-BE49-F238E27FC236}">
                <a16:creationId xmlns:a16="http://schemas.microsoft.com/office/drawing/2014/main" id="{9476E210-01D5-4C81-98E5-2D8982394DE2}"/>
              </a:ext>
            </a:extLst>
          </p:cNvPr>
          <p:cNvPicPr preferRelativeResize="0"/>
          <p:nvPr/>
        </p:nvPicPr>
        <p:blipFill>
          <a:blip r:embed="rId4">
            <a:alphaModFix/>
          </a:blip>
          <a:stretch>
            <a:fillRect/>
          </a:stretch>
        </p:blipFill>
        <p:spPr>
          <a:xfrm>
            <a:off x="7517737" y="2445895"/>
            <a:ext cx="4671088" cy="3016121"/>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anim calcmode="lin" valueType="num">
                                      <p:cBhvr additive="base">
                                        <p:cTn id="7" dur="500" fill="hold"/>
                                        <p:tgtEl>
                                          <p:spTgt spid="1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
                                            <p:txEl>
                                              <p:pRg st="1" end="1"/>
                                            </p:txEl>
                                          </p:spTgt>
                                        </p:tgtEl>
                                        <p:attrNameLst>
                                          <p:attrName>style.visibility</p:attrName>
                                        </p:attrNameLst>
                                      </p:cBhvr>
                                      <p:to>
                                        <p:strVal val="visible"/>
                                      </p:to>
                                    </p:set>
                                    <p:anim calcmode="lin" valueType="num">
                                      <p:cBhvr additive="base">
                                        <p:cTn id="13" dur="500" fill="hold"/>
                                        <p:tgtEl>
                                          <p:spTgt spid="1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2">
                                            <p:txEl>
                                              <p:pRg st="2" end="2"/>
                                            </p:txEl>
                                          </p:spTgt>
                                        </p:tgtEl>
                                        <p:attrNameLst>
                                          <p:attrName>style.visibility</p:attrName>
                                        </p:attrNameLst>
                                      </p:cBhvr>
                                      <p:to>
                                        <p:strVal val="visible"/>
                                      </p:to>
                                    </p:set>
                                    <p:anim calcmode="lin" valueType="num">
                                      <p:cBhvr additive="base">
                                        <p:cTn id="19" dur="500" fill="hold"/>
                                        <p:tgtEl>
                                          <p:spTgt spid="1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2">
                                            <p:txEl>
                                              <p:pRg st="3" end="3"/>
                                            </p:txEl>
                                          </p:spTgt>
                                        </p:tgtEl>
                                        <p:attrNameLst>
                                          <p:attrName>style.visibility</p:attrName>
                                        </p:attrNameLst>
                                      </p:cBhvr>
                                      <p:to>
                                        <p:strVal val="visible"/>
                                      </p:to>
                                    </p:set>
                                    <p:anim calcmode="lin" valueType="num">
                                      <p:cBhvr additive="base">
                                        <p:cTn id="25" dur="500" fill="hold"/>
                                        <p:tgtEl>
                                          <p:spTgt spid="12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2">
                                            <p:txEl>
                                              <p:pRg st="4" end="4"/>
                                            </p:txEl>
                                          </p:spTgt>
                                        </p:tgtEl>
                                        <p:attrNameLst>
                                          <p:attrName>style.visibility</p:attrName>
                                        </p:attrNameLst>
                                      </p:cBhvr>
                                      <p:to>
                                        <p:strVal val="visible"/>
                                      </p:to>
                                    </p:set>
                                    <p:anim calcmode="lin" valueType="num">
                                      <p:cBhvr additive="base">
                                        <p:cTn id="31" dur="500" fill="hold"/>
                                        <p:tgtEl>
                                          <p:spTgt spid="12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2">
                                            <p:txEl>
                                              <p:pRg st="5" end="5"/>
                                            </p:txEl>
                                          </p:spTgt>
                                        </p:tgtEl>
                                        <p:attrNameLst>
                                          <p:attrName>style.visibility</p:attrName>
                                        </p:attrNameLst>
                                      </p:cBhvr>
                                      <p:to>
                                        <p:strVal val="visible"/>
                                      </p:to>
                                    </p:set>
                                    <p:anim calcmode="lin" valueType="num">
                                      <p:cBhvr additive="base">
                                        <p:cTn id="37" dur="500" fill="hold"/>
                                        <p:tgtEl>
                                          <p:spTgt spid="12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uild="p"/>
    </p:bldLst>
  </p:timing>
</p:sld>
</file>

<file path=ppt/theme/theme1.xml><?xml version="1.0" encoding="utf-8"?>
<a:theme xmlns:a="http://schemas.openxmlformats.org/drawingml/2006/main" name="Digital Blue Tunnel 16x9">
  <a:themeElements>
    <a:clrScheme name="Digital Blue Tunnel">
      <a:dk1>
        <a:srgbClr val="000000"/>
      </a:dk1>
      <a:lt1>
        <a:srgbClr val="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rgbClr val="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3197</TotalTime>
  <Words>1980</Words>
  <Application>Microsoft Office PowerPoint</Application>
  <PresentationFormat>自定义</PresentationFormat>
  <Paragraphs>257</Paragraphs>
  <Slides>32</Slides>
  <Notes>25</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Digital Blue Tunnel 16x9</vt:lpstr>
      <vt:lpstr>Multi-Processor System on Chip Real-Time Face Detection System</vt:lpstr>
      <vt:lpstr>Real-time Face Detection</vt:lpstr>
      <vt:lpstr>System Overview</vt:lpstr>
      <vt:lpstr>Algorithm Structure</vt:lpstr>
      <vt:lpstr>Skin Color Segmentation</vt:lpstr>
      <vt:lpstr>Colour Space Filter</vt:lpstr>
      <vt:lpstr>Skin Colour Segmentation - RGB filter</vt:lpstr>
      <vt:lpstr>Skin Colour Segmentation - YCrCb filter</vt:lpstr>
      <vt:lpstr>Skin Colour Segmentation - HSV filter</vt:lpstr>
      <vt:lpstr>Skin Color Segmentation - Output</vt:lpstr>
      <vt:lpstr>Face Features extraction  </vt:lpstr>
      <vt:lpstr>Cascade Classifier</vt:lpstr>
      <vt:lpstr>Experimental Result</vt:lpstr>
      <vt:lpstr>Work Flow of the SW algorithm</vt:lpstr>
      <vt:lpstr>Profile Result</vt:lpstr>
      <vt:lpstr>FPGA</vt:lpstr>
      <vt:lpstr>Hardware Components</vt:lpstr>
      <vt:lpstr>Work Flow of the Hardware algorithm</vt:lpstr>
      <vt:lpstr>Skin Color Segmentation (Hardware) - RGB filter &amp; YCrCb filters</vt:lpstr>
      <vt:lpstr>RGB to YCrCb conversion</vt:lpstr>
      <vt:lpstr>Noise removal - median filter</vt:lpstr>
      <vt:lpstr>Median filter algorithms</vt:lpstr>
      <vt:lpstr>Experimental result of median filter</vt:lpstr>
      <vt:lpstr>Facial skeleton extraction-Morphological filter</vt:lpstr>
      <vt:lpstr>Effect of Morphological filter</vt:lpstr>
      <vt:lpstr>Modelsim simulation</vt:lpstr>
      <vt:lpstr>Final output image</vt:lpstr>
      <vt:lpstr>Resouce usage</vt:lpstr>
      <vt:lpstr>Conclusion</vt:lpstr>
      <vt:lpstr>Future Work</vt:lpstr>
      <vt:lpstr>Thanks!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Multi-Processor System on Chip Real-Time Face Detection System</dc:title>
  <dc:creator>lin yang</dc:creator>
  <cp:lastModifiedBy>lin yang</cp:lastModifiedBy>
  <cp:revision>78</cp:revision>
  <dcterms:modified xsi:type="dcterms:W3CDTF">2017-09-13T15:09:54Z</dcterms:modified>
</cp:coreProperties>
</file>